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9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0D9B4-44C9-4B33-AA9B-B44FD85E57B0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EE88F-D4EA-4DFA-80FB-9F38DB476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-In</a:t>
            </a:r>
            <a:r>
              <a:rPr lang="en-US" baseline="0" dirty="0" smtClean="0"/>
              <a:t> what way can someone consume another’s life and possessions?  What about metaphorically?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</a:t>
            </a:r>
            <a:r>
              <a:rPr lang="en-US" baseline="0" dirty="0" smtClean="0"/>
              <a:t> of G</a:t>
            </a:r>
            <a:r>
              <a:rPr lang="en-US" dirty="0" smtClean="0"/>
              <a:t>eorge</a:t>
            </a:r>
            <a:r>
              <a:rPr lang="en-US" baseline="0" dirty="0" smtClean="0"/>
              <a:t> Romero’ zombie films are social commentaries</a:t>
            </a:r>
          </a:p>
          <a:p>
            <a:r>
              <a:rPr lang="en-US" baseline="0" dirty="0" smtClean="0"/>
              <a:t>-Do you think it makes sense to compare over-consumers to zombies?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-Story</a:t>
            </a:r>
            <a:r>
              <a:rPr lang="en-US" baseline="0" dirty="0" smtClean="0"/>
              <a:t> behind book</a:t>
            </a:r>
          </a:p>
          <a:p>
            <a:r>
              <a:rPr lang="en-US" baseline="0" dirty="0" smtClean="0"/>
              <a:t>-Scientific advancements during 19</a:t>
            </a:r>
            <a:r>
              <a:rPr lang="en-US" baseline="30000" dirty="0" smtClean="0"/>
              <a:t>th</a:t>
            </a:r>
            <a:r>
              <a:rPr lang="en-US" baseline="0" dirty="0" smtClean="0"/>
              <a:t> century: usable electricity, steel, petroleum, interchangeable parts</a:t>
            </a:r>
          </a:p>
          <a:p>
            <a:r>
              <a:rPr lang="en-US" baseline="0" dirty="0" smtClean="0"/>
              <a:t>-Monster only becomes violent once denied human companionship</a:t>
            </a:r>
          </a:p>
          <a:p>
            <a:r>
              <a:rPr lang="en-US" baseline="0" dirty="0" smtClean="0"/>
              <a:t>	-also uncovering natural science mysteries: genetics and 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-Italian film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E88F-D4EA-4DFA-80FB-9F38DB4760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701A8DF-D69F-4008-AEBC-7CA91DB7B411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74BF87-ABB7-462A-A8C4-D65D6FE8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Zombies in Popular Culture</a:t>
            </a:r>
            <a:endParaRPr lang="en-US" dirty="0"/>
          </a:p>
        </p:txBody>
      </p:sp>
      <p:pic>
        <p:nvPicPr>
          <p:cNvPr id="6" name="Content Placeholder 5" descr="apocalypse alarm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53200" y="1600200"/>
            <a:ext cx="2257425" cy="2587307"/>
          </a:xfrm>
        </p:spPr>
      </p:pic>
      <p:pic>
        <p:nvPicPr>
          <p:cNvPr id="7" name="Picture 6" descr="traffic 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343400"/>
            <a:ext cx="2590800" cy="1943100"/>
          </a:xfrm>
          <a:prstGeom prst="rect">
            <a:avLst/>
          </a:prstGeom>
        </p:spPr>
      </p:pic>
      <p:pic>
        <p:nvPicPr>
          <p:cNvPr id="8" name="Picture 7" descr="zombie mar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4419600" cy="2964257"/>
          </a:xfrm>
          <a:prstGeom prst="rect">
            <a:avLst/>
          </a:prstGeom>
        </p:spPr>
      </p:pic>
      <p:pic>
        <p:nvPicPr>
          <p:cNvPr id="9" name="Picture 8" descr="pride and prejudice and zombi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1600200"/>
            <a:ext cx="1784465" cy="2667000"/>
          </a:xfrm>
          <a:prstGeom prst="rect">
            <a:avLst/>
          </a:prstGeom>
        </p:spPr>
      </p:pic>
      <p:pic>
        <p:nvPicPr>
          <p:cNvPr id="10" name="Picture 9" descr="uncle sa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1600200"/>
            <a:ext cx="18192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crowd hailing hitler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4040188" cy="2478088"/>
          </a:xfrm>
        </p:spPr>
      </p:pic>
      <p:pic>
        <p:nvPicPr>
          <p:cNvPr id="13" name="Content Placeholder 12" descr="hord in city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429000"/>
            <a:ext cx="4038600" cy="2290763"/>
          </a:xfrm>
        </p:spPr>
      </p:pic>
      <p:sp>
        <p:nvSpPr>
          <p:cNvPr id="18" name="TextBox 17"/>
          <p:cNvSpPr txBox="1"/>
          <p:nvPr/>
        </p:nvSpPr>
        <p:spPr>
          <a:xfrm>
            <a:off x="4876800" y="9906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“The greatest difficulty is that men do not think enough of themselves, do not consider what it is that they are sacrificing when they follow in a herd, or when they cater for their establishment” -Emerson</a:t>
            </a:r>
            <a:endParaRPr lang="en-US" b="1" dirty="0"/>
          </a:p>
        </p:txBody>
      </p:sp>
      <p:pic>
        <p:nvPicPr>
          <p:cNvPr id="19" name="Picture 18" descr="tech wor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427228"/>
            <a:ext cx="3329354" cy="2516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tuitous viol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898577"/>
            <a:ext cx="5562600" cy="41133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7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Gratuitous Violence</a:t>
            </a:r>
            <a:endParaRPr lang="en-US" sz="3600" dirty="0"/>
          </a:p>
        </p:txBody>
      </p:sp>
      <p:pic>
        <p:nvPicPr>
          <p:cNvPr id="4" name="Picture 3" descr="handpr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04800"/>
            <a:ext cx="1960015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Normalizing Violence in </a:t>
            </a:r>
            <a:r>
              <a:rPr lang="en-US" dirty="0" err="1" smtClean="0"/>
              <a:t>Socity</a:t>
            </a:r>
            <a:endParaRPr lang="en-US" dirty="0"/>
          </a:p>
        </p:txBody>
      </p:sp>
      <p:pic>
        <p:nvPicPr>
          <p:cNvPr id="4" name="Content Placeholder 3" descr="zombie news st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3543300" cy="1984248"/>
          </a:xfrm>
        </p:spPr>
      </p:pic>
      <p:pic>
        <p:nvPicPr>
          <p:cNvPr id="5" name="Picture 4" descr="ted bun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905000"/>
            <a:ext cx="1905000" cy="2608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Arial Narrow" pitchFamily="34" charset="0"/>
              </a:rPr>
              <a:t>BREAKING NEWS</a:t>
            </a:r>
            <a:endParaRPr lang="en-US" sz="3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Picture 6" descr="murder in the new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2057400"/>
            <a:ext cx="1981200" cy="36742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434340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Zombies reflect numbness to murders, deaths and other tragedies regularly broadcast on </a:t>
            </a:r>
            <a:r>
              <a:rPr lang="en-US" sz="2400" i="1" dirty="0" err="1" smtClean="0"/>
              <a:t>t.v</a:t>
            </a:r>
            <a:r>
              <a:rPr lang="en-US" sz="2400" i="1" dirty="0" smtClean="0"/>
              <a:t> and radio</a:t>
            </a:r>
            <a:endParaRPr lang="en-US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Prompt:</a:t>
            </a:r>
            <a:br>
              <a:rPr lang="en-US" dirty="0" smtClean="0"/>
            </a:br>
            <a:r>
              <a:rPr lang="en-US" dirty="0" err="1" smtClean="0"/>
              <a:t>Autiobiographa</a:t>
            </a:r>
            <a:r>
              <a:rPr lang="en-US" dirty="0" smtClean="0"/>
              <a:t>-zombie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fears</a:t>
            </a:r>
          </a:p>
          <a:p>
            <a:r>
              <a:rPr lang="en-US" dirty="0" smtClean="0"/>
              <a:t>Create a zombie that reflects them</a:t>
            </a:r>
          </a:p>
          <a:p>
            <a:r>
              <a:rPr lang="en-US" dirty="0" smtClean="0"/>
              <a:t>Your Zombie can be:</a:t>
            </a:r>
          </a:p>
          <a:p>
            <a:pPr lvl="1"/>
            <a:r>
              <a:rPr lang="en-US" dirty="0" smtClean="0"/>
              <a:t>Drawn, with labels </a:t>
            </a:r>
          </a:p>
          <a:p>
            <a:pPr lvl="1"/>
            <a:r>
              <a:rPr lang="en-US" dirty="0" smtClean="0"/>
              <a:t>Written as a character</a:t>
            </a:r>
          </a:p>
          <a:p>
            <a:pPr lvl="1"/>
            <a:r>
              <a:rPr lang="en-US" dirty="0" smtClean="0"/>
              <a:t>Described in bullet points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3200" b="1" dirty="0" smtClean="0"/>
              <a:t>Be Creative!</a:t>
            </a:r>
          </a:p>
          <a:p>
            <a:pPr lvl="1"/>
            <a:endParaRPr lang="en-US" dirty="0"/>
          </a:p>
        </p:txBody>
      </p:sp>
      <p:pic>
        <p:nvPicPr>
          <p:cNvPr id="4" name="Picture 3" descr="autobiozomb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743200"/>
            <a:ext cx="2278709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Zombies as Reflections of Societal Fears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Cannibalism: Endless Hunger</a:t>
            </a:r>
          </a:p>
          <a:p>
            <a:pPr lvl="1"/>
            <a:r>
              <a:rPr lang="en-US" dirty="0" smtClean="0"/>
              <a:t>-classic zombie trait</a:t>
            </a:r>
          </a:p>
          <a:p>
            <a:r>
              <a:rPr lang="en-US" dirty="0" smtClean="0"/>
              <a:t>Dead Returning: The Unnatural</a:t>
            </a:r>
          </a:p>
          <a:p>
            <a:pPr lvl="1"/>
            <a:r>
              <a:rPr lang="en-US" dirty="0" smtClean="0"/>
              <a:t>classic zombie trait</a:t>
            </a:r>
          </a:p>
          <a:p>
            <a:r>
              <a:rPr lang="en-US" dirty="0" smtClean="0"/>
              <a:t>Herd Mentality: Lack of Conscience</a:t>
            </a:r>
          </a:p>
          <a:p>
            <a:pPr lvl="1"/>
            <a:r>
              <a:rPr lang="en-US" dirty="0" smtClean="0"/>
              <a:t>-modern zombie trait</a:t>
            </a:r>
          </a:p>
          <a:p>
            <a:r>
              <a:rPr lang="en-US" dirty="0" smtClean="0"/>
              <a:t>Extreme Violence: Normalizing of violence</a:t>
            </a:r>
          </a:p>
          <a:p>
            <a:pPr lvl="1"/>
            <a:r>
              <a:rPr lang="en-US" dirty="0" smtClean="0"/>
              <a:t>modern zombie trait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body" idx="4294967295"/>
          </p:nvPr>
        </p:nvSpPr>
        <p:spPr>
          <a:xfrm>
            <a:off x="228600" y="457200"/>
            <a:ext cx="7772400" cy="15001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Greed as Cannibalism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0"/>
            <a:ext cx="6019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Columbus and other Cannibals</a:t>
            </a:r>
            <a:r>
              <a:rPr lang="en-US" sz="2400" dirty="0" smtClean="0"/>
              <a:t>-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Native American author </a:t>
            </a:r>
            <a:r>
              <a:rPr lang="en-US" sz="2400" dirty="0"/>
              <a:t>J</a:t>
            </a:r>
            <a:r>
              <a:rPr lang="en-US" sz="2400" dirty="0" smtClean="0"/>
              <a:t>ack Forbes</a:t>
            </a:r>
          </a:p>
          <a:p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“</a:t>
            </a:r>
            <a:r>
              <a:rPr lang="en-US" sz="2000" i="1" dirty="0" err="1" smtClean="0"/>
              <a:t>Wetiko</a:t>
            </a:r>
            <a:r>
              <a:rPr lang="en-US" sz="2000" i="1" dirty="0" smtClean="0"/>
              <a:t> is a Cree term (</a:t>
            </a:r>
            <a:r>
              <a:rPr lang="en-US" sz="2000" i="1" dirty="0" err="1" smtClean="0"/>
              <a:t>wendigo</a:t>
            </a:r>
            <a:r>
              <a:rPr lang="en-US" sz="2000" i="1" dirty="0" smtClean="0"/>
              <a:t> in </a:t>
            </a:r>
            <a:r>
              <a:rPr lang="en-US" sz="2000" i="1" dirty="0" err="1" smtClean="0"/>
              <a:t>Ojibway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wintiko</a:t>
            </a:r>
            <a:r>
              <a:rPr lang="en-US" sz="2000" i="1" dirty="0" smtClean="0"/>
              <a:t> in Powhatan) which refers to a cannibal or, more specifically, to an evil person or spirit who terrorizes other creatures by means of terrible acts, including cannibalism.”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Forbes defines cannibalism as the consuming of another’s life for one’s own private purpose or profit</a:t>
            </a:r>
            <a:endParaRPr lang="en-US" sz="2000" i="1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8" name="Picture 7" descr="columbus and other cannib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533400"/>
            <a:ext cx="2667000" cy="39220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Wetiko</a:t>
            </a:r>
            <a:endParaRPr lang="en-US" dirty="0"/>
          </a:p>
        </p:txBody>
      </p:sp>
      <p:pic>
        <p:nvPicPr>
          <p:cNvPr id="11" name="Content Placeholder 10" descr="cannib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828800"/>
            <a:ext cx="7391400" cy="439420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 as Zombies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200400" cy="4419600"/>
          </a:xfrm>
        </p:spPr>
        <p:txBody>
          <a:bodyPr/>
          <a:lstStyle/>
          <a:p>
            <a:r>
              <a:rPr lang="en-US" dirty="0" smtClean="0"/>
              <a:t>George Romero’s</a:t>
            </a:r>
            <a:r>
              <a:rPr lang="en-US" i="1" dirty="0" smtClean="0"/>
              <a:t> Dawn of the Dead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Zombies drool over consumer goods from outside a shopping center</a:t>
            </a:r>
          </a:p>
        </p:txBody>
      </p:sp>
      <p:pic>
        <p:nvPicPr>
          <p:cNvPr id="6" name="Content Placeholder 5" descr="zombies at shopping cent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62400" y="1600200"/>
            <a:ext cx="4688240" cy="3013869"/>
          </a:xfrm>
        </p:spPr>
      </p:pic>
      <p:sp>
        <p:nvSpPr>
          <p:cNvPr id="7" name="TextBox 6"/>
          <p:cNvSpPr txBox="1"/>
          <p:nvPr/>
        </p:nvSpPr>
        <p:spPr>
          <a:xfrm>
            <a:off x="4114800" y="48006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-Social commentary on over-consumption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ad ris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6559699" cy="5791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858000" y="1219200"/>
            <a:ext cx="20574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Raising </a:t>
            </a:r>
            <a:br>
              <a:rPr lang="en-US" dirty="0" smtClean="0"/>
            </a:br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Dead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Fear of Challenging Nature?</a:t>
            </a:r>
            <a:endParaRPr lang="en-US" dirty="0"/>
          </a:p>
        </p:txBody>
      </p:sp>
      <p:pic>
        <p:nvPicPr>
          <p:cNvPr id="4" name="Content Placeholder 3" descr="frankenste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3886200" cy="4896612"/>
          </a:xfrm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3886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Mary Shelly’s Frankenstein</a:t>
            </a:r>
          </a:p>
          <a:p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Written in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century, during scientific revolution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Dr. Frankenstein creates a living monster using human body parts and electricity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Fear of scientists playing god</a:t>
            </a:r>
            <a:endParaRPr lang="en-US" sz="20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Zombies Reflect Environmental Fears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Let Sleeping Corpses Lie-</a:t>
            </a:r>
            <a:r>
              <a:rPr lang="en-US" sz="2800" dirty="0" smtClean="0"/>
              <a:t>Italian Film</a:t>
            </a:r>
            <a:endParaRPr lang="en-US" sz="2800" i="1" dirty="0" smtClean="0"/>
          </a:p>
          <a:p>
            <a:r>
              <a:rPr lang="en-US" sz="2800" dirty="0" smtClean="0"/>
              <a:t>Zombies rise from the dead because of experimental pest control machine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 descr="pesticide mach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429000"/>
            <a:ext cx="4820093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HERD MENTALITY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Symptoms:</a:t>
            </a:r>
          </a:p>
          <a:p>
            <a:pPr>
              <a:buNone/>
            </a:pPr>
            <a:r>
              <a:rPr lang="en-US" dirty="0" smtClean="0"/>
              <a:t>-Loss if individuality      -Lack of creativity</a:t>
            </a:r>
          </a:p>
          <a:p>
            <a:pPr>
              <a:buNone/>
            </a:pPr>
            <a:r>
              <a:rPr lang="en-US" dirty="0" smtClean="0"/>
              <a:t>-Failure to question        -Mindlessness</a:t>
            </a:r>
          </a:p>
        </p:txBody>
      </p:sp>
      <p:pic>
        <p:nvPicPr>
          <p:cNvPr id="4" name="Picture 3" descr="herd of zomb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352800"/>
            <a:ext cx="6172199" cy="324538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398</Words>
  <Application>Microsoft Macintosh PowerPoint</Application>
  <PresentationFormat>On-screen Show (4:3)</PresentationFormat>
  <Paragraphs>74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Zombies in Popular Culture</vt:lpstr>
      <vt:lpstr>Zombies as Reflections of Societal Fears</vt:lpstr>
      <vt:lpstr>PowerPoint Presentation</vt:lpstr>
      <vt:lpstr>Wetiko</vt:lpstr>
      <vt:lpstr>Consumers as Zombies</vt:lpstr>
      <vt:lpstr>Raising  the  Dead</vt:lpstr>
      <vt:lpstr>Fear of Challenging Nature?</vt:lpstr>
      <vt:lpstr>Zombies Reflect Environmental Fears</vt:lpstr>
      <vt:lpstr>HERD MENTALITY</vt:lpstr>
      <vt:lpstr>PowerPoint Presentation</vt:lpstr>
      <vt:lpstr>PowerPoint Presentation</vt:lpstr>
      <vt:lpstr>Normalizing Violence in Socity</vt:lpstr>
      <vt:lpstr>Writing Prompt: Autiobiographa-zombie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Zombies in Popular Culture</dc:title>
  <dc:creator>Samantha Krop</dc:creator>
  <cp:lastModifiedBy>Shiloh Powers</cp:lastModifiedBy>
  <cp:revision>7</cp:revision>
  <dcterms:created xsi:type="dcterms:W3CDTF">2014-01-07T01:07:18Z</dcterms:created>
  <dcterms:modified xsi:type="dcterms:W3CDTF">2014-01-09T20:57:56Z</dcterms:modified>
</cp:coreProperties>
</file>