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22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January 12,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Thermo-regulation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(How to </a:t>
            </a:r>
            <a:r>
              <a:rPr lang="en-US" dirty="0" smtClean="0"/>
              <a:t>keep </a:t>
            </a:r>
            <a:r>
              <a:rPr lang="en-US" dirty="0" smtClean="0"/>
              <a:t>your body cool or warm)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6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 heat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Food: </a:t>
            </a:r>
            <a:r>
              <a:rPr lang="en-US" dirty="0" smtClean="0"/>
              <a:t>Less than 40% of the energy produced by the conversion of food is used for the maintenance of body requirements.</a:t>
            </a:r>
          </a:p>
          <a:p>
            <a:r>
              <a:rPr lang="en-US" b="1" u="sng" dirty="0" smtClean="0"/>
              <a:t>Water: </a:t>
            </a:r>
            <a:r>
              <a:rPr lang="en-US" dirty="0" smtClean="0"/>
              <a:t>If you are dehydrated you cannot produce heat effectively.</a:t>
            </a:r>
          </a:p>
          <a:p>
            <a:r>
              <a:rPr lang="en-US" b="1" u="sng" dirty="0" smtClean="0"/>
              <a:t>Alcohol: </a:t>
            </a:r>
            <a:r>
              <a:rPr lang="en-US" dirty="0" smtClean="0"/>
              <a:t>Dilation of blood vessels in extremities (feel warmer but loose more heat).</a:t>
            </a:r>
          </a:p>
          <a:p>
            <a:r>
              <a:rPr lang="en-US" b="1" u="sng" dirty="0" smtClean="0"/>
              <a:t>Tobacco:  </a:t>
            </a:r>
            <a:r>
              <a:rPr lang="en-US" dirty="0" smtClean="0"/>
              <a:t>Vasoconstrictor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2834643" cy="3508977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Base layer: </a:t>
            </a:r>
            <a:r>
              <a:rPr lang="en-US" dirty="0" smtClean="0"/>
              <a:t>Keeps the skin dry by moving moisture to the outer layers. Inner hydrophilic outer hydrophobic. Polypropylene.</a:t>
            </a:r>
          </a:p>
        </p:txBody>
      </p:sp>
      <p:pic>
        <p:nvPicPr>
          <p:cNvPr id="4" name="Picture 3" descr="Products3387-700x700-1139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655" y="1747783"/>
            <a:ext cx="4492349" cy="449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3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Insulation Layer</a:t>
            </a:r>
            <a:endParaRPr lang="en-US" dirty="0"/>
          </a:p>
        </p:txBody>
      </p:sp>
      <p:pic>
        <p:nvPicPr>
          <p:cNvPr id="7" name="Content Placeholder 6" descr="Ai-Riders-On-the-Storm-DOWN-JACKET-W-GOGGLES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1" b="16161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Insulation layer: </a:t>
            </a:r>
            <a:r>
              <a:rPr lang="en-US" dirty="0"/>
              <a:t>Air is warm. Dead air. Convection cannot occur. Wool, down, polyester. COTTON IS ROTTEN!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13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layer</a:t>
            </a:r>
            <a:endParaRPr lang="en-US" dirty="0"/>
          </a:p>
        </p:txBody>
      </p:sp>
      <p:pic>
        <p:nvPicPr>
          <p:cNvPr id="5" name="Content Placeholder 4" descr="Black-North-Face-Mens-Gore-Tex-Jacket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u="sng" dirty="0"/>
              <a:t>Outer layer: </a:t>
            </a:r>
            <a:r>
              <a:rPr lang="en-US" dirty="0"/>
              <a:t>Wind shell, waterproof. BREATHABLE. </a:t>
            </a:r>
            <a:r>
              <a:rPr lang="en-US" dirty="0" smtClean="0"/>
              <a:t>Gore </a:t>
            </a:r>
            <a:r>
              <a:rPr lang="en-US" dirty="0"/>
              <a:t>T</a:t>
            </a:r>
            <a:r>
              <a:rPr lang="en-US" dirty="0" smtClean="0"/>
              <a:t>ex</a:t>
            </a:r>
            <a:r>
              <a:rPr lang="en-US" dirty="0"/>
              <a:t>, </a:t>
            </a:r>
            <a:r>
              <a:rPr lang="en-US" dirty="0" err="1"/>
              <a:t>ect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9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ook-98-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1" r="10151"/>
          <a:stretch>
            <a:fillRect/>
          </a:stretch>
        </p:blipFill>
        <p:spPr>
          <a:xfrm>
            <a:off x="901257" y="560388"/>
            <a:ext cx="3577716" cy="56933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832928"/>
            <a:ext cx="3298784" cy="482197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98.6 degree core temperature</a:t>
            </a:r>
          </a:p>
          <a:p>
            <a:pPr marL="285750" indent="-285750">
              <a:buFont typeface="Arial"/>
              <a:buChar char="•"/>
            </a:pPr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Can loose/gain heat 5 ways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Conduction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Convection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Radiation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Respiration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Evaporation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527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transfer of heat directly from one object to another.</a:t>
            </a:r>
            <a:endParaRPr lang="en-US" dirty="0"/>
          </a:p>
        </p:txBody>
      </p:sp>
      <p:pic>
        <p:nvPicPr>
          <p:cNvPr id="7" name="Content Placeholder 6" descr="heat_a.gif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" r="71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953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transfer of heat through moving air or liquid.</a:t>
            </a:r>
            <a:endParaRPr lang="en-US" dirty="0"/>
          </a:p>
        </p:txBody>
      </p:sp>
      <p:pic>
        <p:nvPicPr>
          <p:cNvPr id="7" name="Content Placeholder 6" descr="3254013.bmp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7" r="8941"/>
          <a:stretch/>
        </p:blipFill>
        <p:spPr>
          <a:xfrm>
            <a:off x="4588216" y="2313431"/>
            <a:ext cx="3919100" cy="3493008"/>
          </a:xfrm>
        </p:spPr>
      </p:pic>
    </p:spTree>
    <p:extLst>
      <p:ext uri="{BB962C8B-B14F-4D97-AF65-F5344CB8AC3E}">
        <p14:creationId xmlns:p14="http://schemas.microsoft.com/office/powerpoint/2010/main" val="73902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pic>
        <p:nvPicPr>
          <p:cNvPr id="5" name="Content Placeholder 4" descr="radiation.gif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" r="33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Heat is sent outward into the air from your body and into nearby colder objects.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8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our body breaths in warm air and exhales carrying heat from the body</a:t>
            </a:r>
            <a:endParaRPr lang="en-US" dirty="0"/>
          </a:p>
        </p:txBody>
      </p:sp>
      <p:pic>
        <p:nvPicPr>
          <p:cNvPr id="5" name="Content Placeholder 4" descr="boy-breath-cold_article.jpg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6" b="444"/>
          <a:stretch/>
        </p:blipFill>
        <p:spPr/>
      </p:pic>
    </p:spTree>
    <p:extLst>
      <p:ext uri="{BB962C8B-B14F-4D97-AF65-F5344CB8AC3E}">
        <p14:creationId xmlns:p14="http://schemas.microsoft.com/office/powerpoint/2010/main" val="152601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pic>
        <p:nvPicPr>
          <p:cNvPr id="5" name="Content Placeholder 4" descr="underarm-sweat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7" r="1623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a liquid changes into a gas.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6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Production of Heat at Rest vs. Activity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868575"/>
              </p:ext>
            </p:extLst>
          </p:nvPr>
        </p:nvGraphicFramePr>
        <p:xfrm>
          <a:off x="1043490" y="2280309"/>
          <a:ext cx="6777036" cy="347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259012"/>
              </a:tblGrid>
              <a:tr h="8699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Body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/>
                </a:tc>
              </a:tr>
              <a:tr h="8699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8699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Chest/Abdomen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</a:tr>
              <a:tr h="8699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Skin/Muscles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97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loss</a:t>
            </a:r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body_temp_larg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323652"/>
            <a:ext cx="69342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9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1208</TotalTime>
  <Words>253</Words>
  <Application>Microsoft Macintosh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Thermo-regulation</vt:lpstr>
      <vt:lpstr>PowerPoint Presentation</vt:lpstr>
      <vt:lpstr>Conduction</vt:lpstr>
      <vt:lpstr>Convection</vt:lpstr>
      <vt:lpstr>Radiation</vt:lpstr>
      <vt:lpstr>Respiration</vt:lpstr>
      <vt:lpstr>Evaporation</vt:lpstr>
      <vt:lpstr>Production of Heat at Rest vs. Activity</vt:lpstr>
      <vt:lpstr>Heat loss</vt:lpstr>
      <vt:lpstr>Factors in heat production</vt:lpstr>
      <vt:lpstr>Clothing</vt:lpstr>
      <vt:lpstr>Insulation Layer</vt:lpstr>
      <vt:lpstr>Outer layer</vt:lpstr>
    </vt:vector>
  </TitlesOfParts>
  <Company>A3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Thermo-regulation</dc:title>
  <dc:creator>Shiloh Powers</dc:creator>
  <cp:lastModifiedBy>Shiloh Powers</cp:lastModifiedBy>
  <cp:revision>12</cp:revision>
  <dcterms:created xsi:type="dcterms:W3CDTF">2013-01-24T03:03:35Z</dcterms:created>
  <dcterms:modified xsi:type="dcterms:W3CDTF">2015-01-12T19:29:57Z</dcterms:modified>
</cp:coreProperties>
</file>