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9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68E85-4EF5-44CA-996D-D5649DCB08DD}" type="datetimeFigureOut">
              <a:rPr lang="en-US" smtClean="0"/>
              <a:t>1/21/14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1B336-F8E4-4883-842C-93561F230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2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https://www.youtube.com/watch?v=RAokidlg_MM&amp;oref=https%3A%2F%2Fwww.youtube.com%2Fwatch%3Fv%3DRAokidlg_MM&amp;has_verified=1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1B336-F8E4-4883-842C-93561F2301C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http://www.bbc.com/future/story/20131031-will-we-ever-bring-the-dead-back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1B336-F8E4-4883-842C-93561F2301C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871C263-4D7B-4B36-8341-AF84CB1874AA}" type="datetimeFigureOut">
              <a:rPr lang="en-US" smtClean="0"/>
              <a:t>1/21/14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C3133D-017A-4F77-97DD-2E2ED5D1442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1C263-4D7B-4B36-8341-AF84CB1874AA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3133D-017A-4F77-97DD-2E2ED5D14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1C263-4D7B-4B36-8341-AF84CB1874AA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3133D-017A-4F77-97DD-2E2ED5D14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1C263-4D7B-4B36-8341-AF84CB1874AA}" type="datetimeFigureOut">
              <a:rPr lang="en-US" smtClean="0"/>
              <a:t>1/21/14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3133D-017A-4F77-97DD-2E2ED5D14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871C263-4D7B-4B36-8341-AF84CB1874AA}" type="datetimeFigureOut">
              <a:rPr lang="en-US" smtClean="0"/>
              <a:t>1/21/14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C3133D-017A-4F77-97DD-2E2ED5D144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1C263-4D7B-4B36-8341-AF84CB1874AA}" type="datetimeFigureOut">
              <a:rPr lang="en-US" smtClean="0"/>
              <a:t>1/21/14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5C3133D-017A-4F77-97DD-2E2ED5D144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1C263-4D7B-4B36-8341-AF84CB1874AA}" type="datetimeFigureOut">
              <a:rPr lang="en-US" smtClean="0"/>
              <a:t>1/21/14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5C3133D-017A-4F77-97DD-2E2ED5D14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1C263-4D7B-4B36-8341-AF84CB1874AA}" type="datetimeFigureOut">
              <a:rPr lang="en-US" smtClean="0"/>
              <a:t>1/21/14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3133D-017A-4F77-97DD-2E2ED5D1442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71C263-4D7B-4B36-8341-AF84CB1874AA}" type="datetimeFigureOut">
              <a:rPr lang="en-US" smtClean="0"/>
              <a:t>1/21/14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C3133D-017A-4F77-97DD-2E2ED5D14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871C263-4D7B-4B36-8341-AF84CB1874AA}" type="datetimeFigureOut">
              <a:rPr lang="en-US" smtClean="0"/>
              <a:t>1/21/14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C3133D-017A-4F77-97DD-2E2ED5D144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871C263-4D7B-4B36-8341-AF84CB1874AA}" type="datetimeFigureOut">
              <a:rPr lang="en-US" smtClean="0"/>
              <a:t>1/21/14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C3133D-017A-4F77-97DD-2E2ED5D144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871C263-4D7B-4B36-8341-AF84CB1874AA}" type="datetimeFigureOut">
              <a:rPr lang="en-US" smtClean="0"/>
              <a:t>1/21/14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5C3133D-017A-4F77-97DD-2E2ED5D1442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xperiments in the resucitation of dead organism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981200"/>
            <a:ext cx="5334000" cy="399535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381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Experiments in the Revival of Organisms</a:t>
            </a:r>
            <a:endParaRPr lang="en-US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1676400"/>
            <a:ext cx="2971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-1940’s</a:t>
            </a:r>
          </a:p>
          <a:p>
            <a:endParaRPr lang="en-US" sz="2400" dirty="0" smtClean="0"/>
          </a:p>
          <a:p>
            <a:r>
              <a:rPr lang="en-US" sz="2400" dirty="0" smtClean="0"/>
              <a:t>-Soviet Research</a:t>
            </a:r>
          </a:p>
          <a:p>
            <a:endParaRPr lang="en-US" sz="2400" dirty="0" smtClean="0"/>
          </a:p>
          <a:p>
            <a:r>
              <a:rPr lang="en-US" sz="2400" dirty="0" smtClean="0"/>
              <a:t>-Mad Scientist (Doctor) Doctor Sergei </a:t>
            </a:r>
            <a:r>
              <a:rPr lang="en-US" sz="2400" dirty="0" err="1" smtClean="0"/>
              <a:t>Brukhonenko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anima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1185045"/>
            <a:ext cx="3429000" cy="52666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24400" y="1371600"/>
            <a:ext cx="3810000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r>
              <a:rPr lang="en-US" sz="2800" dirty="0" smtClean="0"/>
              <a:t>Story: H.P. Lovecraft </a:t>
            </a:r>
            <a:r>
              <a:rPr lang="en-US" sz="2800" dirty="0" smtClean="0"/>
              <a:t>1922</a:t>
            </a:r>
          </a:p>
          <a:p>
            <a:endParaRPr lang="en-US" sz="2800" dirty="0"/>
          </a:p>
          <a:p>
            <a:r>
              <a:rPr lang="en-US" sz="2800" dirty="0" smtClean="0"/>
              <a:t>Mad scientists reanimates the dead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Film: 1985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286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Herbert West Re-Animator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aldemar-Clark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143000"/>
            <a:ext cx="3981677" cy="51806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304800"/>
            <a:ext cx="7543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Facts In The Case of M. </a:t>
            </a:r>
            <a:r>
              <a:rPr lang="en-US" sz="3200" dirty="0" err="1" smtClean="0"/>
              <a:t>Valdemar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1295400"/>
            <a:ext cx="3429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Edgar Allen Poe</a:t>
            </a:r>
          </a:p>
          <a:p>
            <a:endParaRPr lang="en-US" sz="2800" dirty="0"/>
          </a:p>
          <a:p>
            <a:r>
              <a:rPr lang="en-US" sz="2800" dirty="0" smtClean="0"/>
              <a:t>1845</a:t>
            </a:r>
          </a:p>
          <a:p>
            <a:endParaRPr lang="en-US" sz="2800" dirty="0"/>
          </a:p>
          <a:p>
            <a:r>
              <a:rPr lang="en-US" sz="2800" dirty="0" smtClean="0"/>
              <a:t>Hypnotist suspends death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483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bc new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838200"/>
            <a:ext cx="4064001" cy="228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228600"/>
            <a:ext cx="746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BBC News: Will We Ever Bring The Dead Back To Life?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266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“When you’re freshly dead, your brain isn’t necessarily irreversibly, irrefutably damaged yet”</a:t>
            </a:r>
            <a:endParaRPr lang="en-US" sz="2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38100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-Death occurs more on a sliding scale than at a single moment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4419600"/>
            <a:ext cx="434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“At this point we’ve got two domains: the slightly dead and the very dead, for lack of better terms,” says </a:t>
            </a:r>
            <a:r>
              <a:rPr lang="en-US" sz="2000" i="1" dirty="0" err="1" smtClean="0"/>
              <a:t>Abella</a:t>
            </a:r>
            <a:r>
              <a:rPr lang="en-US" sz="2000" i="1" dirty="0" smtClean="0"/>
              <a:t>. “Or the not-quite-dead-yet. It’s definitely getting blurry.”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1534</TotalTime>
  <Words>202</Words>
  <Application>Microsoft Macintosh PowerPoint</Application>
  <PresentationFormat>On-screen Show (4:3)</PresentationFormat>
  <Paragraphs>27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Foundry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Samantha Krop</dc:creator>
  <cp:lastModifiedBy>Shiloh Powers</cp:lastModifiedBy>
  <cp:revision>2</cp:revision>
  <dcterms:created xsi:type="dcterms:W3CDTF">2014-01-21T15:48:04Z</dcterms:created>
  <dcterms:modified xsi:type="dcterms:W3CDTF">2014-01-22T19:13:41Z</dcterms:modified>
</cp:coreProperties>
</file>