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9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BB92-DFF6-854C-8653-B3871E74B03F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E588-1558-884C-BDFC-7F880907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1 Outbreak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Low-level</a:t>
            </a:r>
          </a:p>
          <a:p>
            <a:r>
              <a:rPr lang="en-US" dirty="0" smtClean="0"/>
              <a:t>Third world countries</a:t>
            </a:r>
          </a:p>
          <a:p>
            <a:r>
              <a:rPr lang="en-US" dirty="0" smtClean="0"/>
              <a:t>Rural first world</a:t>
            </a:r>
          </a:p>
          <a:p>
            <a:r>
              <a:rPr lang="en-US" dirty="0" smtClean="0"/>
              <a:t>1-24 zombies</a:t>
            </a:r>
          </a:p>
          <a:p>
            <a:r>
              <a:rPr lang="en-US" dirty="0" smtClean="0"/>
              <a:t>24 hours to 14 days</a:t>
            </a:r>
          </a:p>
          <a:p>
            <a:r>
              <a:rPr lang="en-US" dirty="0" smtClean="0"/>
              <a:t>Media “Homicides” or “Accidents”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8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 2 Outbreak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Urban or densely populated rural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20-100 Zombies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Same duration, more casualties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Low-Level military response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Media coverage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0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3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of zombies</a:t>
            </a:r>
          </a:p>
          <a:p>
            <a:r>
              <a:rPr lang="en-US" dirty="0" smtClean="0"/>
              <a:t>Several Months</a:t>
            </a:r>
          </a:p>
          <a:p>
            <a:r>
              <a:rPr lang="en-US" dirty="0" smtClean="0"/>
              <a:t>Regular Military</a:t>
            </a:r>
          </a:p>
          <a:p>
            <a:r>
              <a:rPr lang="en-US" dirty="0" smtClean="0"/>
              <a:t>Martial Law</a:t>
            </a:r>
          </a:p>
          <a:p>
            <a:r>
              <a:rPr lang="en-US" dirty="0" smtClean="0"/>
              <a:t>Riots/Looting</a:t>
            </a:r>
          </a:p>
        </p:txBody>
      </p:sp>
    </p:spTree>
    <p:extLst>
      <p:ext uri="{BB962C8B-B14F-4D97-AF65-F5344CB8AC3E}">
        <p14:creationId xmlns:p14="http://schemas.microsoft.com/office/powerpoint/2010/main" val="360072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4: The Apocalypse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 collapsed</a:t>
            </a:r>
          </a:p>
          <a:p>
            <a:r>
              <a:rPr lang="en-US" dirty="0" smtClean="0"/>
              <a:t>Zombies take over planet</a:t>
            </a:r>
          </a:p>
          <a:p>
            <a:r>
              <a:rPr lang="en-US" dirty="0" smtClean="0"/>
              <a:t>Small bands of individuals take charge</a:t>
            </a:r>
          </a:p>
          <a:p>
            <a:r>
              <a:rPr lang="en-US" dirty="0" smtClean="0"/>
              <a:t>Machines break down</a:t>
            </a:r>
          </a:p>
          <a:p>
            <a:r>
              <a:rPr lang="en-US" dirty="0" smtClean="0"/>
              <a:t>Must survive zombies and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6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Homicides head shots</a:t>
            </a:r>
          </a:p>
          <a:p>
            <a:r>
              <a:rPr lang="en-US" dirty="0" smtClean="0"/>
              <a:t>Missing persons</a:t>
            </a:r>
          </a:p>
          <a:p>
            <a:r>
              <a:rPr lang="en-US" dirty="0" smtClean="0"/>
              <a:t>Cases of “Violent Insanity”</a:t>
            </a:r>
          </a:p>
          <a:p>
            <a:r>
              <a:rPr lang="en-US" dirty="0" smtClean="0"/>
              <a:t>Riots without provocation</a:t>
            </a:r>
          </a:p>
          <a:p>
            <a:r>
              <a:rPr lang="en-US" dirty="0" smtClean="0"/>
              <a:t>Disease based deaths</a:t>
            </a:r>
          </a:p>
          <a:p>
            <a:r>
              <a:rPr lang="en-US" dirty="0" smtClean="0"/>
              <a:t>Media blackout </a:t>
            </a:r>
            <a:r>
              <a:rPr lang="en-US" smtClean="0"/>
              <a:t>of above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115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Class 1 Outbreak</vt:lpstr>
      <vt:lpstr>Class 2 Outbreak</vt:lpstr>
      <vt:lpstr>Class 3 Outbreak</vt:lpstr>
      <vt:lpstr>Class 4: The Apocalypse</vt:lpstr>
      <vt:lpstr>Detection</vt:lpstr>
    </vt:vector>
  </TitlesOfParts>
  <Company>A3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 Outbreak</dc:title>
  <dc:creator>Shiloh Powers</dc:creator>
  <cp:lastModifiedBy>Shiloh Powers</cp:lastModifiedBy>
  <cp:revision>2</cp:revision>
  <dcterms:created xsi:type="dcterms:W3CDTF">2013-01-09T15:39:53Z</dcterms:created>
  <dcterms:modified xsi:type="dcterms:W3CDTF">2013-01-09T15:58:55Z</dcterms:modified>
</cp:coreProperties>
</file>