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25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41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8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1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0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4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2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5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0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6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03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6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2BBD3-A01A-AC46-A327-C8E302EB7F86}" type="datetimeFigureOut">
              <a:rPr lang="en-US" smtClean="0"/>
              <a:t>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5664F-B07A-774D-8582-B7F6B5401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1125" y="758825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Max Brooks Zombie Virus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92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5175" cy="4622800"/>
          </a:xfrm>
        </p:spPr>
        <p:txBody>
          <a:bodyPr/>
          <a:lstStyle/>
          <a:p>
            <a:r>
              <a:rPr lang="en-US" dirty="0" smtClean="0"/>
              <a:t>No special powers</a:t>
            </a:r>
          </a:p>
          <a:p>
            <a:r>
              <a:rPr lang="en-US" dirty="0" smtClean="0"/>
              <a:t>Undead, but human</a:t>
            </a:r>
          </a:p>
          <a:p>
            <a:r>
              <a:rPr lang="en-US" dirty="0" smtClean="0"/>
              <a:t>Abilities same as the human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007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Sight						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spot prey at distances</a:t>
            </a:r>
          </a:p>
          <a:p>
            <a:r>
              <a:rPr lang="en-US" dirty="0" smtClean="0"/>
              <a:t>Can they distinguish?</a:t>
            </a:r>
          </a:p>
          <a:p>
            <a:r>
              <a:rPr lang="en-US" dirty="0" smtClean="0"/>
              <a:t>Movement of humans quicker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Excellent!</a:t>
            </a:r>
          </a:p>
          <a:p>
            <a:r>
              <a:rPr lang="en-US" dirty="0" smtClean="0"/>
              <a:t>Detection and direction</a:t>
            </a:r>
          </a:p>
          <a:p>
            <a:r>
              <a:rPr lang="en-US" dirty="0" smtClean="0"/>
              <a:t>Attracted by any sound</a:t>
            </a:r>
          </a:p>
          <a:p>
            <a:r>
              <a:rPr lang="en-US" dirty="0" smtClean="0"/>
              <a:t>Depend on senses equally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478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Smell							Touch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Smell corpses over a mile away.</a:t>
            </a:r>
          </a:p>
          <a:p>
            <a:r>
              <a:rPr lang="en-US" dirty="0" smtClean="0"/>
              <a:t>Attempts to mask unsuccessful?</a:t>
            </a:r>
          </a:p>
          <a:p>
            <a:endParaRPr lang="en-US" dirty="0"/>
          </a:p>
          <a:p>
            <a:r>
              <a:rPr lang="en-US" dirty="0" smtClean="0"/>
              <a:t>Taste</a:t>
            </a:r>
          </a:p>
          <a:p>
            <a:pPr lvl="1"/>
            <a:r>
              <a:rPr lang="en-US" dirty="0" smtClean="0"/>
              <a:t>Prefer human flesh but will feed on animals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Nerve receptors dead.</a:t>
            </a:r>
          </a:p>
          <a:p>
            <a:r>
              <a:rPr lang="en-US" dirty="0" smtClean="0"/>
              <a:t>Inability to recognize pain.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Healing</a:t>
            </a:r>
          </a:p>
          <a:p>
            <a:pPr lvl="1"/>
            <a:r>
              <a:rPr lang="en-US" dirty="0" smtClean="0"/>
              <a:t>Cells that are damaged stay damaged</a:t>
            </a:r>
          </a:p>
          <a:p>
            <a:pPr lvl="1"/>
            <a:r>
              <a:rPr lang="en-US" dirty="0" smtClean="0"/>
              <a:t>Muscle tears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250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dead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Season 1 Episode 2 </a:t>
            </a:r>
            <a:r>
              <a:rPr lang="en-US" dirty="0" smtClean="0"/>
              <a:t>19:33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2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7238"/>
            <a:ext cx="4040188" cy="639762"/>
          </a:xfrm>
        </p:spPr>
        <p:txBody>
          <a:bodyPr/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Microorganisms</a:t>
            </a:r>
          </a:p>
          <a:p>
            <a:r>
              <a:rPr lang="en-US" dirty="0" smtClean="0"/>
              <a:t>Ice</a:t>
            </a:r>
          </a:p>
          <a:p>
            <a:r>
              <a:rPr lang="en-US" dirty="0" smtClean="0"/>
              <a:t>Moisture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02482"/>
            <a:ext cx="4041775" cy="639762"/>
          </a:xfrm>
        </p:spPr>
        <p:txBody>
          <a:bodyPr/>
          <a:lstStyle/>
          <a:p>
            <a:r>
              <a:rPr lang="en-US" dirty="0" smtClean="0"/>
              <a:t>Digestion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None</a:t>
            </a:r>
          </a:p>
          <a:p>
            <a:r>
              <a:rPr lang="en-US" dirty="0" smtClean="0"/>
              <a:t>Keep eating</a:t>
            </a:r>
          </a:p>
          <a:p>
            <a:r>
              <a:rPr lang="en-US" dirty="0" smtClean="0"/>
              <a:t>http://</a:t>
            </a:r>
            <a:r>
              <a:rPr lang="en-US" dirty="0" err="1" smtClean="0"/>
              <a:t>www.zombiemetropolis.com</a:t>
            </a:r>
            <a:r>
              <a:rPr lang="en-US" dirty="0" smtClean="0"/>
              <a:t>/295/do-zombies-poop/</a:t>
            </a:r>
          </a:p>
        </p:txBody>
      </p:sp>
    </p:spTree>
    <p:extLst>
      <p:ext uri="{BB962C8B-B14F-4D97-AF65-F5344CB8AC3E}">
        <p14:creationId xmlns:p14="http://schemas.microsoft.com/office/powerpoint/2010/main" val="365651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Slowed by necrotic muscle tissue</a:t>
            </a:r>
          </a:p>
          <a:p>
            <a:r>
              <a:rPr lang="en-US" dirty="0" smtClean="0"/>
              <a:t>Little coordination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Circulation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 use for heart</a:t>
            </a:r>
          </a:p>
          <a:p>
            <a:r>
              <a:rPr lang="en-US" dirty="0" smtClean="0"/>
              <a:t>Circulatory system dead.</a:t>
            </a:r>
          </a:p>
          <a:p>
            <a:r>
              <a:rPr lang="en-US" dirty="0" smtClean="0"/>
              <a:t>Congealed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73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Respiration</a:t>
            </a:r>
          </a:p>
          <a:p>
            <a:r>
              <a:rPr lang="en-US" dirty="0" smtClean="0"/>
              <a:t>Reproduction</a:t>
            </a:r>
          </a:p>
          <a:p>
            <a:r>
              <a:rPr lang="en-US" dirty="0" smtClean="0"/>
              <a:t>Strength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Intelligence</a:t>
            </a:r>
          </a:p>
          <a:p>
            <a:r>
              <a:rPr lang="en-US" dirty="0" smtClean="0"/>
              <a:t>Emotions</a:t>
            </a:r>
          </a:p>
          <a:p>
            <a:r>
              <a:rPr lang="en-US" dirty="0" smtClean="0"/>
              <a:t>Memories</a:t>
            </a:r>
          </a:p>
          <a:p>
            <a:r>
              <a:rPr lang="en-US" dirty="0" smtClean="0"/>
              <a:t>Physical Needs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Social Dynamics</a:t>
            </a:r>
          </a:p>
          <a:p>
            <a:r>
              <a:rPr lang="en-US" dirty="0" smtClean="0"/>
              <a:t>Hunting</a:t>
            </a:r>
          </a:p>
          <a:p>
            <a:r>
              <a:rPr lang="en-US" dirty="0" smtClean="0"/>
              <a:t>Domestication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17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152</Words>
  <Application>Microsoft Macintosh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                                                           </vt:lpstr>
      <vt:lpstr>Physical Abilities</vt:lpstr>
      <vt:lpstr>Sight      Hearing</vt:lpstr>
      <vt:lpstr>Smell       Touch</vt:lpstr>
      <vt:lpstr>Walking dead</vt:lpstr>
      <vt:lpstr>PowerPoint Presentation</vt:lpstr>
      <vt:lpstr>PowerPoint Presentation</vt:lpstr>
      <vt:lpstr>Other stuff</vt:lpstr>
    </vt:vector>
  </TitlesOfParts>
  <Company>A3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                           </dc:title>
  <dc:creator>Shiloh Powers</dc:creator>
  <cp:lastModifiedBy>Shiloh Powers</cp:lastModifiedBy>
  <cp:revision>11</cp:revision>
  <dcterms:created xsi:type="dcterms:W3CDTF">2013-01-08T16:21:02Z</dcterms:created>
  <dcterms:modified xsi:type="dcterms:W3CDTF">2014-01-07T19:32:06Z</dcterms:modified>
</cp:coreProperties>
</file>