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B623-4C86-4521-AF9F-EB654DFFBE1B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EE68D-F153-47BE-B4AF-2946FDD17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8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en.wikipedia.org/wiki/Electromagnetic_fields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ulture_hero" TargetMode="External"/><Relationship Id="rId4" Type="http://schemas.openxmlformats.org/officeDocument/2006/relationships/hyperlink" Target="http://en.wikipedia.org/wiki/Trickster" TargetMode="External"/><Relationship Id="rId5" Type="http://schemas.openxmlformats.org/officeDocument/2006/relationships/hyperlink" Target="http://en.wikipedia.org/wiki/Creation_of_man_from_clay" TargetMode="External"/><Relationship Id="rId6" Type="http://schemas.openxmlformats.org/officeDocument/2006/relationships/hyperlink" Target="http://en.wikipedia.org/wiki/Theft_of_fir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Bioelectricity: the interaction between </a:t>
            </a:r>
            <a:r>
              <a:rPr lang="en-US" dirty="0" smtClean="0">
                <a:hlinkClick r:id="rId3" tooltip="Electromagnetic fields"/>
              </a:rPr>
              <a:t>electromagnetic fields</a:t>
            </a:r>
            <a:r>
              <a:rPr lang="en-US" dirty="0" smtClean="0"/>
              <a:t> and biological entities</a:t>
            </a:r>
          </a:p>
          <a:p>
            <a:r>
              <a:rPr lang="en-US" dirty="0" smtClean="0"/>
              <a:t>Galvani was slowly skinning a frog at a table where he had been conducting experiments with static electricity by rubbing frog skin. Galvani's assistant touched an exposed sciatic nerve of the frog with a metal scalpel, which had picked up a charge. At that moment, they saw sparks and the dead frog's leg kicked as if in life. The observation made Galvani the first investigator to appreciate the relationship between electricity and animation — or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E68D-F153-47BE-B4AF-2946FDD17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1831</a:t>
            </a:r>
          </a:p>
          <a:p>
            <a:r>
              <a:rPr lang="en-US" dirty="0" smtClean="0"/>
              <a:t>Greek mythology:</a:t>
            </a:r>
            <a:r>
              <a:rPr lang="en-US" baseline="0" dirty="0" smtClean="0"/>
              <a:t> </a:t>
            </a:r>
            <a:r>
              <a:rPr lang="en-US" dirty="0" smtClean="0">
                <a:hlinkClick r:id="rId3" tooltip="Culture hero"/>
              </a:rPr>
              <a:t>culture hero</a:t>
            </a:r>
            <a:r>
              <a:rPr lang="en-US" dirty="0" smtClean="0"/>
              <a:t>, and </a:t>
            </a:r>
            <a:r>
              <a:rPr lang="en-US" dirty="0" smtClean="0">
                <a:hlinkClick r:id="rId4" tooltip="Trickster"/>
              </a:rPr>
              <a:t>trickster</a:t>
            </a:r>
            <a:r>
              <a:rPr lang="en-US" dirty="0" smtClean="0"/>
              <a:t> figure who is credited with the </a:t>
            </a:r>
            <a:r>
              <a:rPr lang="en-US" dirty="0" smtClean="0">
                <a:hlinkClick r:id="rId5" tooltip="Creation of man from clay"/>
              </a:rPr>
              <a:t>creation of man from clay</a:t>
            </a:r>
            <a:r>
              <a:rPr lang="en-US" dirty="0" smtClean="0"/>
              <a:t>, and who defies the gods and </a:t>
            </a:r>
            <a:r>
              <a:rPr lang="en-US" dirty="0" smtClean="0">
                <a:hlinkClick r:id="rId6" tooltip="Theft of fire"/>
              </a:rPr>
              <a:t>gives fire to humanity</a:t>
            </a:r>
            <a:r>
              <a:rPr lang="en-US" dirty="0" smtClean="0"/>
              <a:t>, an act that enabled progress and civilization. </a:t>
            </a:r>
          </a:p>
          <a:p>
            <a:r>
              <a:rPr lang="en-US" dirty="0" smtClean="0"/>
              <a:t>https://www.youtube.com/watch?v=8H3dFh6GA-A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E68D-F153-47BE-B4AF-2946FDD17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5593B72-3DEA-4E43-A36E-15EC5FC52B31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3359D9-69E2-44DD-BE35-FF99D3F6F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ombies-in-folklo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654007" cy="505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04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Galvanism: Raising the Dead with Science (Almost)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l electric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905000"/>
            <a:ext cx="4445000" cy="3636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838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Luigi Galvani discovers animal electricity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18288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galvanism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the contraction of muscle stimulated by an electric current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-electricity &amp; animation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-Aka bioelectricity/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electrophysiology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Giovanni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Aldini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Resurrects the Dead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severed hea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676400"/>
            <a:ext cx="6248400" cy="44207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371600"/>
            <a:ext cx="205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-1803, Experiments with galvanism on the severed heads of executed malefactors executed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438399"/>
            <a:ext cx="5807766" cy="4174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334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George Forster was hung at 8am on 18th January 1803 at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Newgate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Prison, for the drowning of his wife and youngest child in the Paddington Canal. After hanging for an hour in sub-zero temperatures,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Aldini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procured the body and began his galvanic experiments.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stimon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4540468" cy="1371600"/>
          </a:xfrm>
          <a:prstGeom prst="rect">
            <a:avLst/>
          </a:prstGeom>
        </p:spPr>
      </p:pic>
      <p:pic>
        <p:nvPicPr>
          <p:cNvPr id="3" name="Picture 2" descr="testomon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03735"/>
            <a:ext cx="4420666" cy="6654265"/>
          </a:xfrm>
          <a:prstGeom prst="rect">
            <a:avLst/>
          </a:prstGeom>
        </p:spPr>
      </p:pic>
      <p:pic>
        <p:nvPicPr>
          <p:cNvPr id="4" name="Picture 3" descr="dead bodi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286000"/>
            <a:ext cx="4259384" cy="311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stimon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3733800" cy="5590977"/>
          </a:xfrm>
          <a:prstGeom prst="rect">
            <a:avLst/>
          </a:prstGeom>
        </p:spPr>
      </p:pic>
      <p:pic>
        <p:nvPicPr>
          <p:cNvPr id="3" name="Picture 2" descr="testimony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28600"/>
            <a:ext cx="3733800" cy="5610474"/>
          </a:xfrm>
          <a:prstGeom prst="rect">
            <a:avLst/>
          </a:prstGeom>
        </p:spPr>
      </p:pic>
      <p:pic>
        <p:nvPicPr>
          <p:cNvPr id="4" name="Picture 3" descr="testimony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5791200"/>
            <a:ext cx="3733799" cy="641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ankenste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752600"/>
            <a:ext cx="3619500" cy="456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04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Frankenstein: </a:t>
            </a:r>
          </a:p>
          <a:p>
            <a:pPr algn="ctr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The Modern Prometheus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543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Writing Prompt: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If you could give life back to the dead, would you?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Consider the moral and practical implications when deciding on your answer.</a:t>
            </a:r>
          </a:p>
        </p:txBody>
      </p:sp>
      <p:pic>
        <p:nvPicPr>
          <p:cNvPr id="3" name="Picture 2" descr="bringing dead 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895600"/>
            <a:ext cx="4729163" cy="3606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105</TotalTime>
  <Words>284</Words>
  <Application>Microsoft Macintosh PowerPoint</Application>
  <PresentationFormat>On-screen Show (4:3)</PresentationFormat>
  <Paragraphs>25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Krop</dc:creator>
  <cp:lastModifiedBy>Shiloh Powers</cp:lastModifiedBy>
  <cp:revision>6</cp:revision>
  <dcterms:created xsi:type="dcterms:W3CDTF">2014-01-17T04:32:51Z</dcterms:created>
  <dcterms:modified xsi:type="dcterms:W3CDTF">2014-01-17T18:21:41Z</dcterms:modified>
</cp:coreProperties>
</file>