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8" r:id="rId2"/>
    <p:sldId id="256" r:id="rId3"/>
    <p:sldId id="257" r:id="rId4"/>
    <p:sldId id="263" r:id="rId5"/>
    <p:sldId id="258" r:id="rId6"/>
    <p:sldId id="259" r:id="rId7"/>
    <p:sldId id="260" r:id="rId8"/>
    <p:sldId id="261" r:id="rId9"/>
    <p:sldId id="262" r:id="rId10"/>
    <p:sldId id="265" r:id="rId11"/>
    <p:sldId id="264" r:id="rId12"/>
    <p:sldId id="269" r:id="rId13"/>
    <p:sldId id="266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-166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5216C4CB-F481-4025-8F7B-A44517CEF441}" type="datetimeFigureOut">
              <a:rPr lang="en-US" smtClean="0"/>
              <a:pPr/>
              <a:t>1/6/14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487E19AF-98FA-4B76-B31B-E29FB88B20D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16C4CB-F481-4025-8F7B-A44517CEF441}" type="datetimeFigureOut">
              <a:rPr lang="en-US" smtClean="0"/>
              <a:pPr/>
              <a:t>1/6/14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7E19AF-98FA-4B76-B31B-E29FB88B20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16C4CB-F481-4025-8F7B-A44517CEF441}" type="datetimeFigureOut">
              <a:rPr lang="en-US" smtClean="0"/>
              <a:pPr/>
              <a:t>1/6/14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7E19AF-98FA-4B76-B31B-E29FB88B20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16C4CB-F481-4025-8F7B-A44517CEF441}" type="datetimeFigureOut">
              <a:rPr lang="en-US" smtClean="0"/>
              <a:pPr/>
              <a:t>1/6/14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7E19AF-98FA-4B76-B31B-E29FB88B20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5216C4CB-F481-4025-8F7B-A44517CEF441}" type="datetimeFigureOut">
              <a:rPr lang="en-US" smtClean="0"/>
              <a:pPr/>
              <a:t>1/6/14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487E19AF-98FA-4B76-B31B-E29FB88B20D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16C4CB-F481-4025-8F7B-A44517CEF441}" type="datetimeFigureOut">
              <a:rPr lang="en-US" smtClean="0"/>
              <a:pPr/>
              <a:t>1/6/14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487E19AF-98FA-4B76-B31B-E29FB88B20D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16C4CB-F481-4025-8F7B-A44517CEF441}" type="datetimeFigureOut">
              <a:rPr lang="en-US" smtClean="0"/>
              <a:pPr/>
              <a:t>1/6/14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487E19AF-98FA-4B76-B31B-E29FB88B20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16C4CB-F481-4025-8F7B-A44517CEF441}" type="datetimeFigureOut">
              <a:rPr lang="en-US" smtClean="0"/>
              <a:pPr/>
              <a:t>1/6/14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7E19AF-98FA-4B76-B31B-E29FB88B20D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16C4CB-F481-4025-8F7B-A44517CEF441}" type="datetimeFigureOut">
              <a:rPr lang="en-US" smtClean="0"/>
              <a:pPr/>
              <a:t>1/6/14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7E19AF-98FA-4B76-B31B-E29FB88B20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5216C4CB-F481-4025-8F7B-A44517CEF441}" type="datetimeFigureOut">
              <a:rPr lang="en-US" smtClean="0"/>
              <a:pPr/>
              <a:t>1/6/14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487E19AF-98FA-4B76-B31B-E29FB88B20D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5216C4CB-F481-4025-8F7B-A44517CEF441}" type="datetimeFigureOut">
              <a:rPr lang="en-US" smtClean="0"/>
              <a:pPr/>
              <a:t>1/6/14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487E19AF-98FA-4B76-B31B-E29FB88B20D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5216C4CB-F481-4025-8F7B-A44517CEF441}" type="datetimeFigureOut">
              <a:rPr lang="en-US" smtClean="0"/>
              <a:pPr/>
              <a:t>1/6/14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487E19AF-98FA-4B76-B31B-E29FB88B20D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5" Type="http://schemas.openxmlformats.org/officeDocument/2006/relationships/image" Target="../media/image5.jpeg"/><Relationship Id="rId6" Type="http://schemas.openxmlformats.org/officeDocument/2006/relationships/image" Target="../media/image6.jpeg"/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6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7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8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4" Type="http://schemas.openxmlformats.org/officeDocument/2006/relationships/image" Target="../media/image10.jpeg"/><Relationship Id="rId5" Type="http://schemas.openxmlformats.org/officeDocument/2006/relationships/image" Target="../media/image13.jpeg"/><Relationship Id="rId6" Type="http://schemas.openxmlformats.org/officeDocument/2006/relationships/image" Target="../media/image16.jpeg"/><Relationship Id="rId7" Type="http://schemas.openxmlformats.org/officeDocument/2006/relationships/image" Target="../media/image15.jpeg"/><Relationship Id="rId8" Type="http://schemas.openxmlformats.org/officeDocument/2006/relationships/image" Target="../media/image17.jpeg"/><Relationship Id="rId9" Type="http://schemas.openxmlformats.org/officeDocument/2006/relationships/image" Target="../media/image14.jpe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7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8.jpeg"/><Relationship Id="rId3" Type="http://schemas.openxmlformats.org/officeDocument/2006/relationships/image" Target="../media/image9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0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1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2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3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4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Autofit/>
          </a:bodyPr>
          <a:lstStyle/>
          <a:p>
            <a:r>
              <a:rPr lang="en-US" sz="4400" dirty="0" smtClean="0"/>
              <a:t>What do you think about when you think of zombies?</a:t>
            </a:r>
            <a:endParaRPr lang="en-US" sz="4400" dirty="0"/>
          </a:p>
        </p:txBody>
      </p:sp>
      <p:pic>
        <p:nvPicPr>
          <p:cNvPr id="3" name="Picture 2" descr="gross zombi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05200" y="1676400"/>
            <a:ext cx="2619375" cy="1743075"/>
          </a:xfrm>
          <a:prstGeom prst="rect">
            <a:avLst/>
          </a:prstGeom>
        </p:spPr>
      </p:pic>
      <p:pic>
        <p:nvPicPr>
          <p:cNvPr id="4" name="Picture 3" descr="green zombi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324600" y="2590800"/>
            <a:ext cx="2359152" cy="3474720"/>
          </a:xfrm>
          <a:prstGeom prst="rect">
            <a:avLst/>
          </a:prstGeom>
        </p:spPr>
      </p:pic>
      <p:pic>
        <p:nvPicPr>
          <p:cNvPr id="5" name="Picture 4" descr="bloody footprints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276600" y="3505200"/>
            <a:ext cx="2228850" cy="2975630"/>
          </a:xfrm>
          <a:prstGeom prst="rect">
            <a:avLst/>
          </a:prstGeom>
        </p:spPr>
      </p:pic>
      <p:pic>
        <p:nvPicPr>
          <p:cNvPr id="6" name="Picture 5" descr="scream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09600" y="4191000"/>
            <a:ext cx="2238375" cy="2047875"/>
          </a:xfrm>
          <a:prstGeom prst="rect">
            <a:avLst/>
          </a:prstGeom>
        </p:spPr>
      </p:pic>
      <p:pic>
        <p:nvPicPr>
          <p:cNvPr id="7" name="Picture 6" descr="zombie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381000" y="1600200"/>
            <a:ext cx="2590800" cy="22872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</a:t>
            </a:r>
            <a:r>
              <a:rPr lang="en-US" dirty="0" err="1" smtClean="0"/>
              <a:t>Vetala</a:t>
            </a:r>
            <a:endParaRPr lang="en-US" dirty="0"/>
          </a:p>
        </p:txBody>
      </p:sp>
      <p:pic>
        <p:nvPicPr>
          <p:cNvPr id="3" name="Picture 2" descr="Vetal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4800" y="1066800"/>
            <a:ext cx="3505200" cy="5452533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495800" y="1371600"/>
            <a:ext cx="38862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-Hindu mythology</a:t>
            </a:r>
          </a:p>
          <a:p>
            <a:endParaRPr lang="en-US" sz="2800" dirty="0"/>
          </a:p>
          <a:p>
            <a:pPr>
              <a:buFontTx/>
              <a:buChar char="-"/>
            </a:pPr>
            <a:r>
              <a:rPr lang="en-US" sz="2800" dirty="0" smtClean="0"/>
              <a:t>Ghost-like being, defined as spirits inhabiting corpses</a:t>
            </a:r>
          </a:p>
          <a:p>
            <a:pPr>
              <a:buFontTx/>
              <a:buChar char="-"/>
            </a:pPr>
            <a:endParaRPr lang="en-US" sz="2800" dirty="0"/>
          </a:p>
          <a:p>
            <a:pPr>
              <a:buFontTx/>
              <a:buChar char="-"/>
            </a:pPr>
            <a:r>
              <a:rPr lang="en-US" sz="2800" dirty="0" smtClean="0"/>
              <a:t> May be used as vehicles for movement  but may also leave the body at will.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Virus Zombie</a:t>
            </a:r>
            <a:endParaRPr lang="en-US" dirty="0"/>
          </a:p>
        </p:txBody>
      </p:sp>
      <p:pic>
        <p:nvPicPr>
          <p:cNvPr id="3" name="Picture 2" descr="virus zombi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4800" y="1295400"/>
            <a:ext cx="8397239" cy="3498849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04800" y="4876800"/>
            <a:ext cx="8839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-Modern zombie</a:t>
            </a:r>
          </a:p>
          <a:p>
            <a:r>
              <a:rPr lang="en-US" sz="2400" dirty="0" smtClean="0"/>
              <a:t>-Spreadable by physical contact or body fluids</a:t>
            </a:r>
          </a:p>
          <a:p>
            <a:r>
              <a:rPr lang="en-US" sz="2400" dirty="0" smtClean="0"/>
              <a:t>-Fast moving, very hungry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Map of Zombie Legends</a:t>
            </a:r>
            <a:endParaRPr lang="en-US" dirty="0"/>
          </a:p>
        </p:txBody>
      </p:sp>
      <p:pic>
        <p:nvPicPr>
          <p:cNvPr id="4" name="Picture 3" descr="zombie legend map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4800" y="1524000"/>
            <a:ext cx="8486775" cy="48291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rabian ghou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1000" y="3352800"/>
            <a:ext cx="1840230" cy="2667000"/>
          </a:xfrm>
          <a:prstGeom prst="rect">
            <a:avLst/>
          </a:prstGeom>
        </p:spPr>
      </p:pic>
      <p:pic>
        <p:nvPicPr>
          <p:cNvPr id="4" name="Picture 3" descr="Draug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743200" y="2133600"/>
            <a:ext cx="1752600" cy="2247900"/>
          </a:xfrm>
          <a:prstGeom prst="rect">
            <a:avLst/>
          </a:prstGeom>
        </p:spPr>
      </p:pic>
      <p:pic>
        <p:nvPicPr>
          <p:cNvPr id="6" name="Picture 5" descr="haitian zombie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876800" y="1905000"/>
            <a:ext cx="1638300" cy="2502958"/>
          </a:xfrm>
          <a:prstGeom prst="rect">
            <a:avLst/>
          </a:prstGeom>
        </p:spPr>
      </p:pic>
      <p:pic>
        <p:nvPicPr>
          <p:cNvPr id="7" name="Picture 6" descr="jiang shi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705600" y="304800"/>
            <a:ext cx="1838325" cy="1838325"/>
          </a:xfrm>
          <a:prstGeom prst="rect">
            <a:avLst/>
          </a:prstGeom>
        </p:spPr>
      </p:pic>
      <p:pic>
        <p:nvPicPr>
          <p:cNvPr id="8" name="Picture 7" descr="Vetala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705600" y="3200400"/>
            <a:ext cx="1714500" cy="2667000"/>
          </a:xfrm>
          <a:prstGeom prst="rect">
            <a:avLst/>
          </a:prstGeom>
        </p:spPr>
      </p:pic>
      <p:pic>
        <p:nvPicPr>
          <p:cNvPr id="9" name="Picture 8" descr="wendigo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457200" y="381000"/>
            <a:ext cx="1857375" cy="2466975"/>
          </a:xfrm>
          <a:prstGeom prst="rect">
            <a:avLst/>
          </a:prstGeom>
        </p:spPr>
      </p:pic>
      <p:pic>
        <p:nvPicPr>
          <p:cNvPr id="10" name="Picture 9" descr="virus zombie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2590800" y="304800"/>
            <a:ext cx="3314700" cy="1381125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304800" y="6019800"/>
            <a:ext cx="2057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Arabian Ghoul</a:t>
            </a:r>
            <a:endParaRPr lang="en-US" sz="20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6781800" y="5943600"/>
            <a:ext cx="1600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       </a:t>
            </a:r>
            <a:r>
              <a:rPr lang="en-US" sz="2000" b="1" dirty="0" err="1" smtClean="0"/>
              <a:t>Vetala</a:t>
            </a:r>
            <a:endParaRPr lang="en-US" sz="20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5029200" y="4419600"/>
            <a:ext cx="1905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Haitian Zombie</a:t>
            </a:r>
            <a:endParaRPr lang="en-US" sz="20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1828800" y="1676400"/>
            <a:ext cx="3429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               Virus Zombie</a:t>
            </a:r>
            <a:endParaRPr lang="en-US" sz="20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381000" y="2819400"/>
            <a:ext cx="1676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    </a:t>
            </a:r>
            <a:r>
              <a:rPr lang="en-US" sz="2000" b="1" dirty="0" err="1" smtClean="0"/>
              <a:t>Wendigo</a:t>
            </a:r>
            <a:endParaRPr lang="en-US" sz="20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7010400" y="2209800"/>
            <a:ext cx="1828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       Jiang Shi</a:t>
            </a:r>
            <a:endParaRPr lang="en-US" sz="20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2819400" y="4343400"/>
            <a:ext cx="1676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   </a:t>
            </a:r>
            <a:r>
              <a:rPr lang="en-US" sz="2000" b="1" dirty="0" err="1" smtClean="0"/>
              <a:t>Draugr</a:t>
            </a:r>
            <a:endParaRPr lang="en-US" sz="2000" b="1" dirty="0"/>
          </a:p>
        </p:txBody>
      </p:sp>
      <p:pic>
        <p:nvPicPr>
          <p:cNvPr id="19" name="Picture 18" descr="revenant.jp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2362200" y="4724400"/>
            <a:ext cx="2438400" cy="1334530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3200400" y="6096000"/>
            <a:ext cx="1371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Revenant</a:t>
            </a:r>
            <a:endParaRPr lang="en-US" sz="2000" b="1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Epic of Gilgamesh</a:t>
            </a:r>
            <a:endParaRPr lang="en-US" dirty="0"/>
          </a:p>
        </p:txBody>
      </p:sp>
      <p:pic>
        <p:nvPicPr>
          <p:cNvPr id="5" name="Picture 4" descr="epic of gilgamesh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876800" y="1524000"/>
            <a:ext cx="3505200" cy="4244041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33400" y="1371600"/>
            <a:ext cx="3733800" cy="3077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000" dirty="0" smtClean="0"/>
          </a:p>
          <a:p>
            <a:r>
              <a:rPr lang="en-US" sz="2000" dirty="0" smtClean="0"/>
              <a:t>-The oldest known human story, dating 18</a:t>
            </a:r>
            <a:r>
              <a:rPr lang="en-US" sz="2000" baseline="30000" dirty="0" smtClean="0"/>
              <a:t>th</a:t>
            </a:r>
            <a:r>
              <a:rPr lang="en-US" sz="2000" dirty="0" smtClean="0"/>
              <a:t> century B.C.</a:t>
            </a:r>
          </a:p>
          <a:p>
            <a:endParaRPr lang="en-US" sz="2000" dirty="0" smtClean="0"/>
          </a:p>
          <a:p>
            <a:r>
              <a:rPr lang="en-US" sz="2000" dirty="0" smtClean="0"/>
              <a:t>-Ancient Mesopotamia</a:t>
            </a:r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457200" y="3351312"/>
            <a:ext cx="3962400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“I will knock down the Gates of the Netherworld,</a:t>
            </a:r>
            <a:b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</a:b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I will smash the door posts, and leave the doors flat down,</a:t>
            </a:r>
            <a:b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</a:b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and will let the dead go up to eat the living!</a:t>
            </a:r>
            <a:b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</a:b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And the dead will outnumber the living!” -Ishtar, the goddess of love and war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Bible-New Testament</a:t>
            </a:r>
            <a:endParaRPr lang="en-US" dirty="0"/>
          </a:p>
        </p:txBody>
      </p:sp>
      <p:pic>
        <p:nvPicPr>
          <p:cNvPr id="3" name="Picture 2" descr="ezekiel army of dea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3400" y="1600200"/>
            <a:ext cx="2895600" cy="3447639"/>
          </a:xfrm>
          <a:prstGeom prst="rect">
            <a:avLst/>
          </a:prstGeom>
        </p:spPr>
      </p:pic>
      <p:pic>
        <p:nvPicPr>
          <p:cNvPr id="4" name="Picture 3" descr="lazaru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800600" y="1676400"/>
            <a:ext cx="3276600" cy="411064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81000" y="5410200"/>
            <a:ext cx="3505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Ezekiel:  God and Ezekiel raise an army of dead bodies 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4648200" y="5791200"/>
            <a:ext cx="3352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Jesus raises Lazarus from the dead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Haitian </a:t>
            </a:r>
            <a:r>
              <a:rPr lang="en-US" dirty="0" err="1" smtClean="0"/>
              <a:t>Voo</a:t>
            </a:r>
            <a:r>
              <a:rPr lang="en-US" dirty="0" smtClean="0"/>
              <a:t>-Doo Zombie</a:t>
            </a:r>
            <a:endParaRPr lang="en-US" dirty="0"/>
          </a:p>
        </p:txBody>
      </p:sp>
      <p:pic>
        <p:nvPicPr>
          <p:cNvPr id="3" name="Picture 2" descr="haitian zombi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105400" y="1295400"/>
            <a:ext cx="3430039" cy="524033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762000" y="1295400"/>
            <a:ext cx="3429000" cy="557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-Earliest mention of the world “</a:t>
            </a:r>
            <a:r>
              <a:rPr lang="en-US" sz="3200" dirty="0" err="1" smtClean="0"/>
              <a:t>zombi</a:t>
            </a:r>
            <a:r>
              <a:rPr lang="en-US" sz="3200" dirty="0" smtClean="0"/>
              <a:t>” </a:t>
            </a:r>
          </a:p>
          <a:p>
            <a:endParaRPr lang="en-US" sz="3200" dirty="0"/>
          </a:p>
          <a:p>
            <a:r>
              <a:rPr lang="en-US" sz="3200" dirty="0" smtClean="0"/>
              <a:t>-Stems from </a:t>
            </a:r>
            <a:r>
              <a:rPr lang="en-US" sz="3200" dirty="0" err="1" smtClean="0"/>
              <a:t>Voo</a:t>
            </a:r>
            <a:r>
              <a:rPr lang="en-US" sz="3200" dirty="0" smtClean="0"/>
              <a:t>-Doo practice</a:t>
            </a:r>
          </a:p>
          <a:p>
            <a:endParaRPr lang="en-US" sz="3200" dirty="0"/>
          </a:p>
          <a:p>
            <a:r>
              <a:rPr lang="en-US" sz="3200" dirty="0" smtClean="0"/>
              <a:t>-Zombie remains alive, type of hypnosis</a:t>
            </a:r>
          </a:p>
          <a:p>
            <a:endParaRPr lang="en-US" dirty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Draugr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419600" y="1447800"/>
            <a:ext cx="33528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-Norse/Germanic Mythology </a:t>
            </a:r>
          </a:p>
          <a:p>
            <a:endParaRPr lang="en-US" sz="2800" dirty="0"/>
          </a:p>
          <a:p>
            <a:r>
              <a:rPr lang="en-US" sz="2800" dirty="0" smtClean="0"/>
              <a:t>-Literally “one who walks after death”</a:t>
            </a:r>
          </a:p>
          <a:p>
            <a:endParaRPr lang="en-US" sz="2800" dirty="0" smtClean="0"/>
          </a:p>
          <a:p>
            <a:r>
              <a:rPr lang="en-US" sz="2800" dirty="0" smtClean="0"/>
              <a:t>-Oftentimes appears as the corpse of </a:t>
            </a:r>
            <a:r>
              <a:rPr lang="en-US" sz="2800" dirty="0" smtClean="0"/>
              <a:t>a warrior</a:t>
            </a:r>
            <a:endParaRPr lang="en-US" sz="2800" dirty="0"/>
          </a:p>
        </p:txBody>
      </p:sp>
      <p:pic>
        <p:nvPicPr>
          <p:cNvPr id="4" name="Picture 3" descr="Draug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1000" y="1295400"/>
            <a:ext cx="3742840" cy="4800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Arabian Ghoul</a:t>
            </a:r>
            <a:endParaRPr lang="en-US" dirty="0"/>
          </a:p>
        </p:txBody>
      </p:sp>
      <p:pic>
        <p:nvPicPr>
          <p:cNvPr id="3" name="Picture 2" descr="arabian ghou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1000" y="1295400"/>
            <a:ext cx="3429000" cy="496956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419600" y="1447800"/>
            <a:ext cx="38100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-In Arabic, literally a demon</a:t>
            </a:r>
          </a:p>
          <a:p>
            <a:endParaRPr lang="en-US" sz="2800" dirty="0"/>
          </a:p>
          <a:p>
            <a:r>
              <a:rPr lang="en-US" sz="2800" dirty="0" smtClean="0"/>
              <a:t>-Dwells in graveyards</a:t>
            </a:r>
          </a:p>
          <a:p>
            <a:endParaRPr lang="en-US" sz="2800" dirty="0"/>
          </a:p>
          <a:p>
            <a:r>
              <a:rPr lang="en-US" sz="2800" dirty="0" smtClean="0"/>
              <a:t>-</a:t>
            </a:r>
            <a:r>
              <a:rPr lang="en-US" sz="2800" dirty="0"/>
              <a:t>C</a:t>
            </a:r>
            <a:r>
              <a:rPr lang="en-US" sz="2800" dirty="0" smtClean="0"/>
              <a:t>annibalistic 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Jiang Shi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81000" y="1524000"/>
            <a:ext cx="27432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-Chinese folklore and legend</a:t>
            </a:r>
          </a:p>
          <a:p>
            <a:endParaRPr lang="en-US" sz="2400" dirty="0" smtClean="0"/>
          </a:p>
          <a:p>
            <a:r>
              <a:rPr lang="en-US" sz="2400" dirty="0" smtClean="0"/>
              <a:t>-Reanimated corpse also  known as the Chinese “hopping zombie”</a:t>
            </a:r>
          </a:p>
          <a:p>
            <a:endParaRPr lang="en-US" sz="2400" dirty="0" smtClean="0"/>
          </a:p>
          <a:p>
            <a:r>
              <a:rPr lang="en-US" sz="2400" dirty="0" smtClean="0"/>
              <a:t>-Dressed officially</a:t>
            </a:r>
          </a:p>
        </p:txBody>
      </p:sp>
      <p:pic>
        <p:nvPicPr>
          <p:cNvPr id="4" name="Picture 3" descr="jiang sh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05200" y="1600200"/>
            <a:ext cx="4195763" cy="419576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Revenant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81000" y="4026456"/>
            <a:ext cx="87630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r>
              <a:rPr lang="en-US" sz="2800" dirty="0" smtClean="0"/>
              <a:t>-Believed to return from the dead to haunt, or seek revenge from the living</a:t>
            </a:r>
          </a:p>
          <a:p>
            <a:endParaRPr lang="en-US" sz="2800" dirty="0" smtClean="0"/>
          </a:p>
          <a:p>
            <a:endParaRPr lang="en-US" sz="2800" dirty="0"/>
          </a:p>
        </p:txBody>
      </p:sp>
      <p:pic>
        <p:nvPicPr>
          <p:cNvPr id="4" name="Picture 3" descr="revenan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2000" y="1524001"/>
            <a:ext cx="4733805" cy="259079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638800" y="1600201"/>
            <a:ext cx="31242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-Western European ghost or animated corpse </a:t>
            </a:r>
            <a:endParaRPr lang="en-US" sz="2800" dirty="0"/>
          </a:p>
        </p:txBody>
      </p:sp>
      <p:sp>
        <p:nvSpPr>
          <p:cNvPr id="6" name="Rectangle 5"/>
          <p:cNvSpPr/>
          <p:nvPr/>
        </p:nvSpPr>
        <p:spPr>
          <a:xfrm>
            <a:off x="228600" y="4343400"/>
            <a:ext cx="82296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-”Revenant” derived from Latin word “</a:t>
            </a:r>
            <a:r>
              <a:rPr lang="en-US" sz="2800" dirty="0" err="1" smtClean="0"/>
              <a:t>revaneniens</a:t>
            </a:r>
            <a:r>
              <a:rPr lang="en-US" sz="2800" dirty="0" smtClean="0"/>
              <a:t>” meaning “returning”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Wendigo</a:t>
            </a:r>
            <a:endParaRPr lang="en-US" dirty="0"/>
          </a:p>
        </p:txBody>
      </p:sp>
      <p:pic>
        <p:nvPicPr>
          <p:cNvPr id="3" name="Picture 2" descr="wendi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9600" y="1295400"/>
            <a:ext cx="3786463" cy="50292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876800" y="1447800"/>
            <a:ext cx="36576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-Native American </a:t>
            </a:r>
          </a:p>
          <a:p>
            <a:endParaRPr lang="en-US" sz="3200" dirty="0"/>
          </a:p>
          <a:p>
            <a:r>
              <a:rPr lang="en-US" sz="3200" dirty="0" smtClean="0"/>
              <a:t>-Also known as “skin walkers”</a:t>
            </a:r>
          </a:p>
          <a:p>
            <a:endParaRPr lang="en-US" sz="3200" dirty="0"/>
          </a:p>
          <a:p>
            <a:r>
              <a:rPr lang="en-US" sz="3200" dirty="0" smtClean="0"/>
              <a:t>-Cannibalistic, very greedy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228</TotalTime>
  <Words>279</Words>
  <Application>Microsoft Macintosh PowerPoint</Application>
  <PresentationFormat>On-screen Show (4:3)</PresentationFormat>
  <Paragraphs>69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Foundry</vt:lpstr>
      <vt:lpstr>What do you think about when you think of zombies?</vt:lpstr>
      <vt:lpstr>Epic of Gilgamesh</vt:lpstr>
      <vt:lpstr>Bible-New Testament</vt:lpstr>
      <vt:lpstr>Haitian Voo-Doo Zombie</vt:lpstr>
      <vt:lpstr>Draugr</vt:lpstr>
      <vt:lpstr>Arabian Ghoul</vt:lpstr>
      <vt:lpstr>Jiang Shi</vt:lpstr>
      <vt:lpstr>Revenant</vt:lpstr>
      <vt:lpstr>Wendigo</vt:lpstr>
      <vt:lpstr>  Vetala</vt:lpstr>
      <vt:lpstr>Virus Zombie</vt:lpstr>
      <vt:lpstr>Map of Zombie Legends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Epic of Gilgamesh</dc:title>
  <dc:creator>Samantha Krop</dc:creator>
  <cp:lastModifiedBy>Shiloh Powers</cp:lastModifiedBy>
  <cp:revision>11</cp:revision>
  <dcterms:created xsi:type="dcterms:W3CDTF">2014-01-05T01:48:37Z</dcterms:created>
  <dcterms:modified xsi:type="dcterms:W3CDTF">2014-01-06T19:23:39Z</dcterms:modified>
</cp:coreProperties>
</file>