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341726"/>
          </a:xfrm>
        </p:spPr>
        <p:txBody>
          <a:bodyPr/>
          <a:lstStyle/>
          <a:p>
            <a:r>
              <a:rPr lang="en-US" sz="3200" u="sng" dirty="0" smtClean="0"/>
              <a:t>Chapter </a:t>
            </a:r>
            <a:r>
              <a:rPr lang="en-US" sz="3200" u="sng" dirty="0" smtClean="0"/>
              <a:t>7, 8 and 9 </a:t>
            </a:r>
            <a:r>
              <a:rPr lang="en-US" sz="3200" u="sng" dirty="0" smtClean="0"/>
              <a:t>vocab</a:t>
            </a:r>
            <a:br>
              <a:rPr lang="en-US" sz="3200" u="sng" dirty="0" smtClean="0"/>
            </a:br>
            <a:r>
              <a:rPr lang="en-US" sz="3200" dirty="0" smtClean="0"/>
              <a:t>Write your best guess for the definition of the </a:t>
            </a:r>
            <a:r>
              <a:rPr lang="en-US" sz="3200" b="1" dirty="0" smtClean="0"/>
              <a:t>bold</a:t>
            </a:r>
            <a:r>
              <a:rPr lang="en-US" sz="3200" dirty="0" smtClean="0"/>
              <a:t> word in the sentence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71500" y="1779407"/>
            <a:ext cx="8001000" cy="4871996"/>
          </a:xfrm>
        </p:spPr>
        <p:txBody>
          <a:bodyPr>
            <a:normAutofit/>
          </a:bodyPr>
          <a:lstStyle/>
          <a:p>
            <a:r>
              <a:rPr lang="en-US" dirty="0" smtClean="0"/>
              <a:t>It seems quite simple that anything </a:t>
            </a:r>
            <a:r>
              <a:rPr lang="en-US" b="1" dirty="0" smtClean="0"/>
              <a:t>prodigious</a:t>
            </a:r>
            <a:r>
              <a:rPr lang="en-US" dirty="0" smtClean="0"/>
              <a:t> should come from the hand of the Creator, but to find the impossible realized by the hand of man was enough to confound the imagination.</a:t>
            </a:r>
          </a:p>
          <a:p>
            <a:r>
              <a:rPr lang="en-US" b="1" dirty="0" smtClean="0"/>
              <a:t>Prodigious: </a:t>
            </a:r>
            <a:r>
              <a:rPr lang="en-US" dirty="0" smtClean="0"/>
              <a:t> Remarkably or impressively great in extent, size or degree.</a:t>
            </a:r>
          </a:p>
          <a:p>
            <a:r>
              <a:rPr lang="en-US" dirty="0" smtClean="0"/>
              <a:t>Some moments after, eight strong fellows, with veiled faces, silently appeared and dragged us down into their </a:t>
            </a:r>
            <a:r>
              <a:rPr lang="en-US" b="1" dirty="0" smtClean="0"/>
              <a:t>formidable</a:t>
            </a:r>
            <a:r>
              <a:rPr lang="en-US" dirty="0" smtClean="0"/>
              <a:t> machine. </a:t>
            </a:r>
            <a:endParaRPr lang="en-US" dirty="0"/>
          </a:p>
          <a:p>
            <a:r>
              <a:rPr lang="en-US" b="1" dirty="0" smtClean="0"/>
              <a:t>Formidable</a:t>
            </a:r>
            <a:r>
              <a:rPr lang="en-US" dirty="0" smtClean="0"/>
              <a:t>: Inspiring fear or respect through being impressively large, powerful, intense, or capable.</a:t>
            </a:r>
          </a:p>
          <a:p>
            <a:r>
              <a:rPr lang="en-US" dirty="0" smtClean="0"/>
              <a:t>At the bottom of the ladder a door opened and closed again immediately with a </a:t>
            </a:r>
            <a:r>
              <a:rPr lang="en-US" b="1" dirty="0" smtClean="0"/>
              <a:t>sonorous</a:t>
            </a:r>
            <a:r>
              <a:rPr lang="en-US" dirty="0" smtClean="0"/>
              <a:t> bang.</a:t>
            </a:r>
          </a:p>
          <a:p>
            <a:r>
              <a:rPr lang="en-US" b="1" dirty="0" smtClean="0"/>
              <a:t>Sonorous</a:t>
            </a:r>
            <a:r>
              <a:rPr lang="en-US" dirty="0" smtClean="0"/>
              <a:t>: An imposingly deep and full sound.</a:t>
            </a:r>
          </a:p>
        </p:txBody>
      </p:sp>
    </p:spTree>
    <p:extLst>
      <p:ext uri="{BB962C8B-B14F-4D97-AF65-F5344CB8AC3E}">
        <p14:creationId xmlns:p14="http://schemas.microsoft.com/office/powerpoint/2010/main" val="289525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341726"/>
          </a:xfrm>
        </p:spPr>
        <p:txBody>
          <a:bodyPr/>
          <a:lstStyle/>
          <a:p>
            <a:r>
              <a:rPr lang="en-US" sz="3200" u="sng" dirty="0" smtClean="0"/>
              <a:t>Chapter </a:t>
            </a:r>
            <a:r>
              <a:rPr lang="en-US" sz="3200" u="sng" dirty="0" smtClean="0"/>
              <a:t>7, 8, and 9 vocab</a:t>
            </a: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dirty="0" smtClean="0"/>
              <a:t>Write your best guess for the definition of the </a:t>
            </a:r>
            <a:r>
              <a:rPr lang="en-US" sz="3200" b="1" dirty="0" smtClean="0"/>
              <a:t>bold</a:t>
            </a:r>
            <a:r>
              <a:rPr lang="en-US" sz="3200" dirty="0" smtClean="0"/>
              <a:t> word in the sentence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71500" y="1936750"/>
            <a:ext cx="8001000" cy="4667249"/>
          </a:xfrm>
        </p:spPr>
        <p:txBody>
          <a:bodyPr>
            <a:normAutofit/>
          </a:bodyPr>
          <a:lstStyle/>
          <a:p>
            <a:r>
              <a:rPr lang="en-US" dirty="0" smtClean="0"/>
              <a:t>Meanwhile, Ned Land, furious at this manner of proceeding, gave free course to his </a:t>
            </a:r>
            <a:r>
              <a:rPr lang="en-US" b="1" dirty="0" smtClean="0"/>
              <a:t>indignation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Indignation:  </a:t>
            </a:r>
            <a:r>
              <a:rPr lang="en-US" dirty="0" smtClean="0"/>
              <a:t>Anger or annoyance provoked by what is perceived as unfair treatment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dirty="0" smtClean="0"/>
              <a:t>I beg of you to contain your impatience. We can only act by </a:t>
            </a:r>
            <a:r>
              <a:rPr lang="en-US" b="1" dirty="0" smtClean="0"/>
              <a:t>stratagem</a:t>
            </a:r>
            <a:r>
              <a:rPr lang="en-US" dirty="0" smtClean="0"/>
              <a:t> and you will not make yourself master of </a:t>
            </a:r>
            <a:r>
              <a:rPr lang="en-US" dirty="0" err="1" smtClean="0"/>
              <a:t>favourable</a:t>
            </a:r>
            <a:r>
              <a:rPr lang="en-US" dirty="0" smtClean="0"/>
              <a:t> chances by getting in a rage.</a:t>
            </a:r>
          </a:p>
          <a:p>
            <a:r>
              <a:rPr lang="en-US" b="1" dirty="0" smtClean="0"/>
              <a:t>Stratagem: </a:t>
            </a:r>
            <a:r>
              <a:rPr lang="en-US" dirty="0" smtClean="0"/>
              <a:t>A plan or scheme, especially one used to outwit an opponent or achieve an end.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615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1928</TotalTime>
  <Words>213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Travelogue</vt:lpstr>
      <vt:lpstr>Chapter 7, 8 and 9 vocab Write your best guess for the definition of the bold word in the sentence</vt:lpstr>
      <vt:lpstr>Chapter 7, 8, and 9 vocab Write your best guess for the definition of the bold word in the sentence</vt:lpstr>
    </vt:vector>
  </TitlesOfParts>
  <Company>A3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and 4 vocab Write your best guess for the definition of the bold word in the sentence</dc:title>
  <dc:creator>Shiloh Powers</dc:creator>
  <cp:lastModifiedBy>Shiloh Powers</cp:lastModifiedBy>
  <cp:revision>11</cp:revision>
  <dcterms:created xsi:type="dcterms:W3CDTF">2015-01-07T18:28:40Z</dcterms:created>
  <dcterms:modified xsi:type="dcterms:W3CDTF">2015-01-13T19:38:30Z</dcterms:modified>
</cp:coreProperties>
</file>