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1/8/15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341726"/>
          </a:xfrm>
        </p:spPr>
        <p:txBody>
          <a:bodyPr/>
          <a:lstStyle/>
          <a:p>
            <a:r>
              <a:rPr lang="en-US" sz="3200" u="sng" dirty="0" smtClean="0"/>
              <a:t>Chapter </a:t>
            </a:r>
            <a:r>
              <a:rPr lang="en-US" sz="3200" u="sng" dirty="0" smtClean="0"/>
              <a:t>5 </a:t>
            </a:r>
            <a:r>
              <a:rPr lang="en-US" sz="3200" u="sng" dirty="0" smtClean="0"/>
              <a:t>and </a:t>
            </a:r>
            <a:r>
              <a:rPr lang="en-US" sz="3200" u="sng" dirty="0" smtClean="0"/>
              <a:t>6 </a:t>
            </a:r>
            <a:r>
              <a:rPr lang="en-US" sz="3200" u="sng" dirty="0" smtClean="0"/>
              <a:t>vocab</a:t>
            </a:r>
            <a:br>
              <a:rPr lang="en-US" sz="3200" u="sng" dirty="0" smtClean="0"/>
            </a:br>
            <a:r>
              <a:rPr lang="en-US" sz="3200" dirty="0" smtClean="0"/>
              <a:t>Write your best guess for the definition of the </a:t>
            </a:r>
            <a:r>
              <a:rPr lang="en-US" sz="3200" b="1" dirty="0" smtClean="0"/>
              <a:t>bold</a:t>
            </a:r>
            <a:r>
              <a:rPr lang="en-US" sz="3200" dirty="0" smtClean="0"/>
              <a:t> word in the sentence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71500" y="1936750"/>
            <a:ext cx="8001000" cy="4667249"/>
          </a:xfrm>
        </p:spPr>
        <p:txBody>
          <a:bodyPr>
            <a:normAutofit/>
          </a:bodyPr>
          <a:lstStyle/>
          <a:p>
            <a:r>
              <a:rPr lang="en-US" dirty="0" smtClean="0"/>
              <a:t>Now leaning </a:t>
            </a:r>
            <a:r>
              <a:rPr lang="en-US" dirty="0"/>
              <a:t>on the netting of the</a:t>
            </a:r>
            <a:r>
              <a:rPr lang="en-US" b="1" dirty="0"/>
              <a:t> forecastle</a:t>
            </a:r>
            <a:r>
              <a:rPr lang="en-US" dirty="0"/>
              <a:t>, now on </a:t>
            </a:r>
            <a:r>
              <a:rPr lang="en-US" dirty="0" smtClean="0"/>
              <a:t>the </a:t>
            </a:r>
            <a:r>
              <a:rPr lang="en-US" b="1" dirty="0" err="1" smtClean="0"/>
              <a:t>taffrail</a:t>
            </a:r>
            <a:r>
              <a:rPr lang="en-US" dirty="0"/>
              <a:t>, I devoured with eagerness the soft foam </a:t>
            </a:r>
            <a:r>
              <a:rPr lang="en-US" dirty="0" smtClean="0"/>
              <a:t>which whitened </a:t>
            </a:r>
            <a:r>
              <a:rPr lang="en-US" dirty="0"/>
              <a:t>the sea as far as the eye could reach</a:t>
            </a:r>
            <a:r>
              <a:rPr lang="en-US" dirty="0" smtClean="0"/>
              <a:t>;</a:t>
            </a:r>
          </a:p>
          <a:p>
            <a:r>
              <a:rPr lang="en-US" b="1" dirty="0" smtClean="0"/>
              <a:t>Forecastle:  </a:t>
            </a:r>
            <a:r>
              <a:rPr lang="en-US" dirty="0" smtClean="0"/>
              <a:t>The forward part of a ship below the deck, traditionally used as living quarters.</a:t>
            </a:r>
          </a:p>
          <a:p>
            <a:r>
              <a:rPr lang="en-US" b="1" dirty="0" err="1" smtClean="0"/>
              <a:t>Taffrail</a:t>
            </a:r>
            <a:r>
              <a:rPr lang="en-US" b="1" dirty="0" smtClean="0"/>
              <a:t>: </a:t>
            </a:r>
            <a:r>
              <a:rPr lang="en-US" dirty="0" smtClean="0"/>
              <a:t>A rail around the ship’s stern.</a:t>
            </a:r>
            <a:endParaRPr lang="en-US" dirty="0" smtClean="0"/>
          </a:p>
          <a:p>
            <a:r>
              <a:rPr lang="en-US" dirty="0"/>
              <a:t>The voyage was being </a:t>
            </a:r>
            <a:r>
              <a:rPr lang="en-US" dirty="0" smtClean="0"/>
              <a:t>accomplished under </a:t>
            </a:r>
            <a:r>
              <a:rPr lang="en-US" dirty="0"/>
              <a:t>the most </a:t>
            </a:r>
            <a:r>
              <a:rPr lang="en-US" dirty="0" err="1"/>
              <a:t>favourable</a:t>
            </a:r>
            <a:r>
              <a:rPr lang="en-US" dirty="0"/>
              <a:t> </a:t>
            </a:r>
            <a:r>
              <a:rPr lang="en-US" b="1" dirty="0" smtClean="0"/>
              <a:t>auspices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Auspices</a:t>
            </a:r>
            <a:r>
              <a:rPr lang="en-US" dirty="0" smtClean="0"/>
              <a:t>: Devine or prophetic token.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5256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341726"/>
          </a:xfrm>
        </p:spPr>
        <p:txBody>
          <a:bodyPr/>
          <a:lstStyle/>
          <a:p>
            <a:r>
              <a:rPr lang="en-US" sz="3200" u="sng" dirty="0" smtClean="0"/>
              <a:t>Chapter </a:t>
            </a:r>
            <a:r>
              <a:rPr lang="en-US" sz="3200" u="sng" dirty="0" smtClean="0"/>
              <a:t>5 </a:t>
            </a:r>
            <a:r>
              <a:rPr lang="en-US" sz="3200" u="sng" dirty="0" smtClean="0"/>
              <a:t>and </a:t>
            </a:r>
            <a:r>
              <a:rPr lang="en-US" sz="3200" u="sng" dirty="0" smtClean="0"/>
              <a:t>6 </a:t>
            </a:r>
            <a:r>
              <a:rPr lang="en-US" sz="3200" u="sng" dirty="0" smtClean="0"/>
              <a:t>vocab</a:t>
            </a:r>
            <a:br>
              <a:rPr lang="en-US" sz="3200" u="sng" dirty="0" smtClean="0"/>
            </a:br>
            <a:r>
              <a:rPr lang="en-US" sz="3200" dirty="0" smtClean="0"/>
              <a:t>Write your best guess for the definition of the </a:t>
            </a:r>
            <a:r>
              <a:rPr lang="en-US" sz="3200" b="1" dirty="0" smtClean="0"/>
              <a:t>bold</a:t>
            </a:r>
            <a:r>
              <a:rPr lang="en-US" sz="3200" dirty="0" smtClean="0"/>
              <a:t> word in the sentence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71500" y="1936750"/>
            <a:ext cx="8001000" cy="4667249"/>
          </a:xfrm>
        </p:spPr>
        <p:txBody>
          <a:bodyPr>
            <a:normAutofit/>
          </a:bodyPr>
          <a:lstStyle/>
          <a:p>
            <a:r>
              <a:rPr lang="en-US" dirty="0"/>
              <a:t>The warmest partisans of the enterprise now </a:t>
            </a:r>
            <a:r>
              <a:rPr lang="en-US" dirty="0" smtClean="0"/>
              <a:t>became its </a:t>
            </a:r>
            <a:r>
              <a:rPr lang="en-US" dirty="0"/>
              <a:t>most </a:t>
            </a:r>
            <a:r>
              <a:rPr lang="en-US" b="1" dirty="0"/>
              <a:t>ardent</a:t>
            </a:r>
            <a:r>
              <a:rPr lang="en-US" dirty="0"/>
              <a:t> </a:t>
            </a:r>
            <a:r>
              <a:rPr lang="en-US" dirty="0" smtClean="0"/>
              <a:t>detractors.</a:t>
            </a:r>
          </a:p>
          <a:p>
            <a:r>
              <a:rPr lang="en-US" b="1" dirty="0" smtClean="0"/>
              <a:t>Ardent:  </a:t>
            </a:r>
            <a:r>
              <a:rPr lang="en-US" dirty="0" smtClean="0"/>
              <a:t>Enthusiastic or passionate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dirty="0"/>
              <a:t>The voyage was being </a:t>
            </a:r>
            <a:r>
              <a:rPr lang="en-US" dirty="0" smtClean="0"/>
              <a:t>accomplished under </a:t>
            </a:r>
            <a:r>
              <a:rPr lang="en-US" dirty="0"/>
              <a:t>the most </a:t>
            </a:r>
            <a:r>
              <a:rPr lang="en-US" dirty="0" err="1"/>
              <a:t>favourable</a:t>
            </a:r>
            <a:r>
              <a:rPr lang="en-US" dirty="0"/>
              <a:t> </a:t>
            </a:r>
            <a:r>
              <a:rPr lang="en-US" b="1" dirty="0" smtClean="0"/>
              <a:t>auspices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Auspices</a:t>
            </a:r>
            <a:r>
              <a:rPr lang="en-US" dirty="0" smtClean="0"/>
              <a:t>: Devine or prophetic token.</a:t>
            </a:r>
          </a:p>
        </p:txBody>
      </p:sp>
    </p:spTree>
    <p:extLst>
      <p:ext uri="{BB962C8B-B14F-4D97-AF65-F5344CB8AC3E}">
        <p14:creationId xmlns:p14="http://schemas.microsoft.com/office/powerpoint/2010/main" val="1396156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257</TotalTime>
  <Words>125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Travelogue</vt:lpstr>
      <vt:lpstr>Chapter 5 and 6 vocab Write your best guess for the definition of the bold word in the sentence</vt:lpstr>
      <vt:lpstr>Chapter 5 and 6 vocab Write your best guess for the definition of the bold word in the sentence</vt:lpstr>
    </vt:vector>
  </TitlesOfParts>
  <Company>A3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and 4 vocab Write your best guess for the definition of the bold word in the sentence</dc:title>
  <dc:creator>Shiloh Powers</dc:creator>
  <cp:lastModifiedBy>Shiloh Powers</cp:lastModifiedBy>
  <cp:revision>7</cp:revision>
  <dcterms:created xsi:type="dcterms:W3CDTF">2015-01-07T18:28:40Z</dcterms:created>
  <dcterms:modified xsi:type="dcterms:W3CDTF">2015-01-08T20:23:17Z</dcterms:modified>
</cp:coreProperties>
</file>