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1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1/7/15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341726"/>
          </a:xfrm>
        </p:spPr>
        <p:txBody>
          <a:bodyPr/>
          <a:lstStyle/>
          <a:p>
            <a:r>
              <a:rPr lang="en-US" sz="3200" u="sng" dirty="0" smtClean="0"/>
              <a:t>Chapter 3 and 4 vocab</a:t>
            </a:r>
            <a:br>
              <a:rPr lang="en-US" sz="3200" u="sng" dirty="0" smtClean="0"/>
            </a:br>
            <a:r>
              <a:rPr lang="en-US" sz="3200" dirty="0" smtClean="0"/>
              <a:t>Write your best guess for the definition of the </a:t>
            </a:r>
            <a:r>
              <a:rPr lang="en-US" sz="3200" b="1" dirty="0" smtClean="0"/>
              <a:t>bold</a:t>
            </a:r>
            <a:r>
              <a:rPr lang="en-US" sz="3200" dirty="0" smtClean="0"/>
              <a:t> word in the sentence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71500" y="1936750"/>
            <a:ext cx="8001000" cy="4667249"/>
          </a:xfrm>
        </p:spPr>
        <p:txBody>
          <a:bodyPr>
            <a:normAutofit/>
          </a:bodyPr>
          <a:lstStyle/>
          <a:p>
            <a:r>
              <a:rPr lang="en-US" dirty="0" smtClean="0"/>
              <a:t>He was a brave Dutchman that I had great confidence in; he was regular from principle and </a:t>
            </a:r>
            <a:r>
              <a:rPr lang="en-US" b="1" u="sng" dirty="0" smtClean="0"/>
              <a:t>zealous</a:t>
            </a:r>
            <a:r>
              <a:rPr lang="en-US" dirty="0" smtClean="0"/>
              <a:t> from habit.</a:t>
            </a:r>
          </a:p>
          <a:p>
            <a:r>
              <a:rPr lang="en-US" dirty="0" smtClean="0"/>
              <a:t>The expedition which might be a very long and hazardous one, in pursuit of an animal capable of sinking a </a:t>
            </a:r>
            <a:r>
              <a:rPr lang="en-US" b="1" u="sng" dirty="0" smtClean="0"/>
              <a:t>frigate</a:t>
            </a:r>
            <a:r>
              <a:rPr lang="en-US" dirty="0" smtClean="0"/>
              <a:t> like a nutshell.</a:t>
            </a:r>
          </a:p>
          <a:p>
            <a:r>
              <a:rPr lang="en-US" dirty="0" smtClean="0"/>
              <a:t>They will feed it during our absence. Besides, I will give orders to have our </a:t>
            </a:r>
            <a:r>
              <a:rPr lang="en-US" b="1" u="sng" dirty="0" smtClean="0"/>
              <a:t>menagerie</a:t>
            </a:r>
            <a:r>
              <a:rPr lang="en-US" dirty="0" smtClean="0"/>
              <a:t> forwarded to France.</a:t>
            </a:r>
          </a:p>
          <a:p>
            <a:r>
              <a:rPr lang="en-US" dirty="0" smtClean="0"/>
              <a:t>We don’t know where we are going to. Those animals may be very </a:t>
            </a:r>
            <a:r>
              <a:rPr lang="en-US" b="1" u="sng" dirty="0" smtClean="0"/>
              <a:t>capricious</a:t>
            </a:r>
            <a:r>
              <a:rPr lang="en-US" dirty="0" smtClean="0"/>
              <a:t>! But we will go, whether or no!</a:t>
            </a:r>
          </a:p>
          <a:p>
            <a:r>
              <a:rPr lang="en-US" dirty="0" smtClean="0"/>
              <a:t>He possessed ability,</a:t>
            </a:r>
            <a:r>
              <a:rPr lang="en-US" b="1" u="sng" dirty="0" smtClean="0"/>
              <a:t> audacity</a:t>
            </a:r>
            <a:r>
              <a:rPr lang="en-US" dirty="0" smtClean="0"/>
              <a:t>, and subtleness to a remarkable degree, and it would have taken a sharp whale to escape his harpoon.</a:t>
            </a:r>
          </a:p>
        </p:txBody>
      </p:sp>
    </p:spTree>
    <p:extLst>
      <p:ext uri="{BB962C8B-B14F-4D97-AF65-F5344CB8AC3E}">
        <p14:creationId xmlns:p14="http://schemas.microsoft.com/office/powerpoint/2010/main" val="360813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Write the down the definitions in your journal and write a sentence using the word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0"/>
            <a:ext cx="8001000" cy="4367067"/>
          </a:xfrm>
        </p:spPr>
        <p:txBody>
          <a:bodyPr/>
          <a:lstStyle/>
          <a:p>
            <a:r>
              <a:rPr lang="en-US" b="1" dirty="0" smtClean="0"/>
              <a:t>Zealous</a:t>
            </a:r>
            <a:r>
              <a:rPr lang="en-US" dirty="0" smtClean="0"/>
              <a:t>: Having or showing enthusiasm for a person cause or object.</a:t>
            </a:r>
          </a:p>
          <a:p>
            <a:r>
              <a:rPr lang="en-US" b="1" dirty="0" smtClean="0"/>
              <a:t>Frigate</a:t>
            </a:r>
            <a:r>
              <a:rPr lang="en-US" dirty="0" smtClean="0"/>
              <a:t>: A sailing warship with a mixed weapons and equipment.</a:t>
            </a:r>
          </a:p>
          <a:p>
            <a:r>
              <a:rPr lang="en-US" b="1" dirty="0" smtClean="0"/>
              <a:t>Menagerie</a:t>
            </a:r>
            <a:r>
              <a:rPr lang="en-US" dirty="0" smtClean="0"/>
              <a:t>: A collection of wild animals kept in captivity for exhibition. A strange or diverse collection of people or things.</a:t>
            </a:r>
          </a:p>
          <a:p>
            <a:r>
              <a:rPr lang="en-US" b="1" dirty="0" smtClean="0"/>
              <a:t>Capricious</a:t>
            </a:r>
            <a:r>
              <a:rPr lang="en-US" dirty="0" smtClean="0"/>
              <a:t>: Given to sudden and unaccountable changes of mood or behavior</a:t>
            </a:r>
          </a:p>
          <a:p>
            <a:r>
              <a:rPr lang="en-US" b="1" dirty="0" smtClean="0"/>
              <a:t>Audacity</a:t>
            </a:r>
            <a:r>
              <a:rPr lang="en-US" dirty="0" smtClean="0"/>
              <a:t>: The willingness to take bold risks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332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8001000" cy="41021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20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176</TotalTime>
  <Words>211</Words>
  <Application>Microsoft Macintosh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Travelogue</vt:lpstr>
      <vt:lpstr>Chapter 3 and 4 vocab Write your best guess for the definition of the bold word in the sentence</vt:lpstr>
      <vt:lpstr>Write the down the definitions in your journal and write a sentence using the word</vt:lpstr>
      <vt:lpstr>Discussion Questions</vt:lpstr>
    </vt:vector>
  </TitlesOfParts>
  <Company>A3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 and 4 vocab Write your best guess for the definition of the bold word in the sentence</dc:title>
  <dc:creator>Shiloh Powers</dc:creator>
  <cp:lastModifiedBy>Shiloh Powers</cp:lastModifiedBy>
  <cp:revision>4</cp:revision>
  <dcterms:created xsi:type="dcterms:W3CDTF">2015-01-07T18:28:40Z</dcterms:created>
  <dcterms:modified xsi:type="dcterms:W3CDTF">2015-01-07T21:25:01Z</dcterms:modified>
</cp:coreProperties>
</file>