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341726"/>
          </a:xfrm>
        </p:spPr>
        <p:txBody>
          <a:bodyPr/>
          <a:lstStyle/>
          <a:p>
            <a:r>
              <a:rPr lang="en-US" sz="3200" u="sng" dirty="0" smtClean="0"/>
              <a:t>Chapter </a:t>
            </a:r>
            <a:r>
              <a:rPr lang="en-US" sz="3200" u="sng" dirty="0" smtClean="0"/>
              <a:t>18, 19 and 20 </a:t>
            </a:r>
            <a:r>
              <a:rPr lang="en-US" sz="3200" u="sng" dirty="0" smtClean="0"/>
              <a:t>vocab</a:t>
            </a:r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dirty="0" smtClean="0"/>
              <a:t>Write your best guess for the definition of the </a:t>
            </a:r>
            <a:r>
              <a:rPr lang="en-US" sz="3200" b="1" dirty="0" smtClean="0"/>
              <a:t>bold</a:t>
            </a:r>
            <a:r>
              <a:rPr lang="en-US" sz="3200" dirty="0" smtClean="0"/>
              <a:t> word in the sentence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71500" y="1779407"/>
            <a:ext cx="8001000" cy="4871996"/>
          </a:xfrm>
        </p:spPr>
        <p:txBody>
          <a:bodyPr>
            <a:normAutofit/>
          </a:bodyPr>
          <a:lstStyle/>
          <a:p>
            <a:r>
              <a:rPr lang="en-US" dirty="0" smtClean="0"/>
              <a:t>Vast pockets which a floating yard and a chain marled into the lower stitches keep half open, thus dragged along in their iron </a:t>
            </a:r>
            <a:r>
              <a:rPr lang="en-US" b="1" dirty="0" smtClean="0"/>
              <a:t>gauntlet</a:t>
            </a:r>
            <a:r>
              <a:rPr lang="en-US" dirty="0" smtClean="0"/>
              <a:t>s, swept the bottom of the ocean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/>
              <a:t>Gauntlet</a:t>
            </a:r>
            <a:r>
              <a:rPr lang="en-US" b="1" dirty="0" smtClean="0"/>
              <a:t>: </a:t>
            </a:r>
            <a:r>
              <a:rPr lang="en-US" dirty="0" smtClean="0"/>
              <a:t> A strong glove with a long loose wrist.</a:t>
            </a:r>
            <a:endParaRPr lang="en-US" dirty="0" smtClean="0"/>
          </a:p>
          <a:p>
            <a:r>
              <a:rPr lang="en-US" dirty="0" smtClean="0"/>
              <a:t>“Is not the ocean gifted with real life, professor? It is sometimes gentle, at other time </a:t>
            </a:r>
            <a:r>
              <a:rPr lang="en-US" b="1" dirty="0" smtClean="0"/>
              <a:t>tempestuous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/>
              <a:t>Tempestuous</a:t>
            </a:r>
            <a:r>
              <a:rPr lang="en-US" dirty="0" smtClean="0"/>
              <a:t>: Characterized by strong and turbulent or conflicting emotion. Very stormy</a:t>
            </a:r>
            <a:endParaRPr lang="en-US" dirty="0" smtClean="0"/>
          </a:p>
          <a:p>
            <a:r>
              <a:rPr lang="en-US" dirty="0" smtClean="0"/>
              <a:t>They were sent in to make a voyage round the world. They equipped the </a:t>
            </a:r>
            <a:r>
              <a:rPr lang="en-US" b="1" dirty="0" smtClean="0"/>
              <a:t>corvettes</a:t>
            </a:r>
            <a:r>
              <a:rPr lang="en-US" dirty="0" smtClean="0"/>
              <a:t>, the </a:t>
            </a:r>
            <a:r>
              <a:rPr lang="en-US" dirty="0" err="1" smtClean="0"/>
              <a:t>Boussole</a:t>
            </a:r>
            <a:r>
              <a:rPr lang="en-US" dirty="0" smtClean="0"/>
              <a:t> and the Astrolabe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/>
              <a:t>Corvette</a:t>
            </a:r>
            <a:r>
              <a:rPr lang="en-US" dirty="0" smtClean="0"/>
              <a:t>: A small warship designed for convoy </a:t>
            </a:r>
            <a:r>
              <a:rPr lang="en-US" smtClean="0"/>
              <a:t>escort duty.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525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1941</TotalTime>
  <Words>120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Travelogue</vt:lpstr>
      <vt:lpstr>Chapter 18, 19 and 20 vocab Write your best guess for the definition of the bold word in the sentence</vt:lpstr>
    </vt:vector>
  </TitlesOfParts>
  <Company>A3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and 4 vocab Write your best guess for the definition of the bold word in the sentence</dc:title>
  <dc:creator>Shiloh Powers</dc:creator>
  <cp:lastModifiedBy>Shiloh Powers</cp:lastModifiedBy>
  <cp:revision>13</cp:revision>
  <dcterms:created xsi:type="dcterms:W3CDTF">2015-01-07T18:28:40Z</dcterms:created>
  <dcterms:modified xsi:type="dcterms:W3CDTF">2015-01-20T15:43:58Z</dcterms:modified>
</cp:coreProperties>
</file>