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1/14/15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341726"/>
          </a:xfrm>
        </p:spPr>
        <p:txBody>
          <a:bodyPr/>
          <a:lstStyle/>
          <a:p>
            <a:r>
              <a:rPr lang="en-US" sz="3200" u="sng" dirty="0" smtClean="0"/>
              <a:t>Chapter </a:t>
            </a:r>
            <a:r>
              <a:rPr lang="en-US" sz="3200" u="sng" dirty="0" smtClean="0"/>
              <a:t>16 and 17 vocab</a:t>
            </a:r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3200" dirty="0" smtClean="0"/>
              <a:t>Write your best guess for the definition of the </a:t>
            </a:r>
            <a:r>
              <a:rPr lang="en-US" sz="3200" b="1" dirty="0" smtClean="0"/>
              <a:t>bold</a:t>
            </a:r>
            <a:r>
              <a:rPr lang="en-US" sz="3200" dirty="0" smtClean="0"/>
              <a:t> word in the sentence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71500" y="1779407"/>
            <a:ext cx="8001000" cy="4871996"/>
          </a:xfrm>
        </p:spPr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 smtClean="0"/>
              <a:t>must have been about three o’clock when we reached a narrow valley between two high cliffs, situated about 75 </a:t>
            </a:r>
            <a:r>
              <a:rPr lang="en-US" b="1" dirty="0" smtClean="0"/>
              <a:t>fathoms</a:t>
            </a:r>
            <a:r>
              <a:rPr lang="en-US" dirty="0" smtClean="0"/>
              <a:t> deep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b="1" dirty="0" smtClean="0"/>
              <a:t>Fathom</a:t>
            </a:r>
            <a:r>
              <a:rPr lang="en-US" b="1" dirty="0" smtClean="0"/>
              <a:t>: </a:t>
            </a:r>
            <a:r>
              <a:rPr lang="en-US" dirty="0" smtClean="0"/>
              <a:t> A unit of length equal to six feet.</a:t>
            </a:r>
            <a:endParaRPr lang="en-US" dirty="0" smtClean="0"/>
          </a:p>
          <a:p>
            <a:r>
              <a:rPr lang="en-US" dirty="0" smtClean="0"/>
              <a:t>I put back with my hands the liquid curtains which closed again behind me, and the print of my steps was soon</a:t>
            </a:r>
            <a:r>
              <a:rPr lang="en-US" b="1" dirty="0" smtClean="0"/>
              <a:t> effaced </a:t>
            </a:r>
            <a:r>
              <a:rPr lang="en-US" dirty="0" smtClean="0"/>
              <a:t>by the pressure of the water.</a:t>
            </a:r>
          </a:p>
          <a:p>
            <a:r>
              <a:rPr lang="en-US" b="1" dirty="0" smtClean="0"/>
              <a:t>Effaced</a:t>
            </a:r>
            <a:r>
              <a:rPr lang="en-US" dirty="0" smtClean="0"/>
              <a:t>: </a:t>
            </a:r>
            <a:r>
              <a:rPr lang="en-US" dirty="0" smtClean="0"/>
              <a:t>Erase (a mark) from a surface. Make oneself appear significant or inconspicuous.</a:t>
            </a:r>
          </a:p>
          <a:p>
            <a:r>
              <a:rPr lang="en-US" dirty="0" smtClean="0"/>
              <a:t>I felt myself pushed along a little room </a:t>
            </a:r>
            <a:r>
              <a:rPr lang="en-US" b="1" dirty="0" smtClean="0"/>
              <a:t>contiguous</a:t>
            </a:r>
            <a:r>
              <a:rPr lang="en-US" dirty="0" smtClean="0"/>
              <a:t> to the wardrobe-room.</a:t>
            </a:r>
          </a:p>
          <a:p>
            <a:r>
              <a:rPr lang="en-US" b="1" dirty="0" smtClean="0"/>
              <a:t>Contiguous</a:t>
            </a:r>
            <a:r>
              <a:rPr lang="en-US" dirty="0" smtClean="0"/>
              <a:t>: Sharing a common border; touching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525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1934</TotalTime>
  <Words>112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Travelogue</vt:lpstr>
      <vt:lpstr>Chapter 16 and 17 vocab Write your best guess for the definition of the bold word in the sentence</vt:lpstr>
    </vt:vector>
  </TitlesOfParts>
  <Company>A3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and 4 vocab Write your best guess for the definition of the bold word in the sentence</dc:title>
  <dc:creator>Shiloh Powers</dc:creator>
  <cp:lastModifiedBy>Shiloh Powers</cp:lastModifiedBy>
  <cp:revision>12</cp:revision>
  <dcterms:created xsi:type="dcterms:W3CDTF">2015-01-07T18:28:40Z</dcterms:created>
  <dcterms:modified xsi:type="dcterms:W3CDTF">2015-01-14T20:16:48Z</dcterms:modified>
</cp:coreProperties>
</file>